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F146ADEE-953A-40FF-AEF4-D4BC70AC1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8A20499-6845-4BA4-A445-372EE890B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&#10;&#10;Description automatically generated">
            <a:extLst>
              <a:ext uri="{FF2B5EF4-FFF2-40B4-BE49-F238E27FC236}">
                <a16:creationId xmlns:a16="http://schemas.microsoft.com/office/drawing/2014/main" id="{D1E37F3C-22F8-4F98-BA99-9121DDCF0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3EADA7F4-85C1-43E3-BAF1-E2C5DCDEA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F0919B-B4BF-41C8-AE77-AC1DF9CF1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B5700594-632D-4F03-9A17-62A78C2FE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2A328E-E7FD-4C72-88F8-3343E6BA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2021-02-09T07:50:14Z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