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054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F146ADEE-953A-40FF-AEF4-D4BC70AC1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白超乎雪-伴奏">
            <a:hlinkClick r:id="" action="ppaction://media"/>
            <a:extLst>
              <a:ext uri="{FF2B5EF4-FFF2-40B4-BE49-F238E27FC236}">
                <a16:creationId xmlns:a16="http://schemas.microsoft.com/office/drawing/2014/main" id="{D141AC61-CD9D-4D92-92A9-65B17A32A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99">
        <p:fade/>
      </p:transition>
    </mc:Choice>
    <mc:Fallback xmlns="">
      <p:transition spd="med" advTm="182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B4DD74B-D1B6-41D9-B640-6BC30FF90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57">
        <p:fade/>
      </p:transition>
    </mc:Choice>
    <mc:Fallback xmlns="">
      <p:transition spd="med" advTm="3025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&#10;&#10;Description automatically generated">
            <a:extLst>
              <a:ext uri="{FF2B5EF4-FFF2-40B4-BE49-F238E27FC236}">
                <a16:creationId xmlns:a16="http://schemas.microsoft.com/office/drawing/2014/main" id="{CC60BC49-6259-46DC-AF64-DB0AD21C6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93">
        <p:fade/>
      </p:transition>
    </mc:Choice>
    <mc:Fallback xmlns="">
      <p:transition spd="med" advTm="1539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358A50CE-59C2-434B-8682-029B444CC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429">
        <p:fade/>
      </p:transition>
    </mc:Choice>
    <mc:Fallback xmlns="">
      <p:transition spd="med" advTm="294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&#10;&#10;Description automatically generated">
            <a:extLst>
              <a:ext uri="{FF2B5EF4-FFF2-40B4-BE49-F238E27FC236}">
                <a16:creationId xmlns:a16="http://schemas.microsoft.com/office/drawing/2014/main" id="{6024674E-2479-4C6E-8659-A663D6F3C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91">
        <p:fade/>
      </p:transition>
    </mc:Choice>
    <mc:Fallback xmlns="">
      <p:transition spd="med" advTm="1499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3B1CE017-099F-4DB7-ACBC-79A642840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536">
        <p:fade/>
      </p:transition>
    </mc:Choice>
    <mc:Fallback xmlns="">
      <p:transition spd="med" advTm="3153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 with medium confidence">
            <a:extLst>
              <a:ext uri="{FF2B5EF4-FFF2-40B4-BE49-F238E27FC236}">
                <a16:creationId xmlns:a16="http://schemas.microsoft.com/office/drawing/2014/main" id="{02CEE800-CD89-4EDC-B905-10F698BB6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874">
        <p:fade/>
      </p:transition>
    </mc:Choice>
    <mc:Fallback xmlns="">
      <p:transition spd="med" advTm="3887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134</cp:revision>
  <dcterms:created xsi:type="dcterms:W3CDTF">2017-01-03T08:36:00Z</dcterms:created>
  <dcterms:modified xsi:type="dcterms:W3CDTF">2021-02-09T07:52:02Z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