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, 信件&#10;&#10;Description automatically generated">
            <a:extLst>
              <a:ext uri="{FF2B5EF4-FFF2-40B4-BE49-F238E27FC236}">
                <a16:creationId xmlns:a16="http://schemas.microsoft.com/office/drawing/2014/main" id="{8EF3C4ED-B80F-4AF0-A9FB-7BDCEBE6C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&#10;&#10;Description automatically generated with medium confidence">
            <a:extLst>
              <a:ext uri="{FF2B5EF4-FFF2-40B4-BE49-F238E27FC236}">
                <a16:creationId xmlns:a16="http://schemas.microsoft.com/office/drawing/2014/main" id="{C1FFEDE0-98EE-483A-9EB0-A04A6F967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5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图片包含 形状&#10;&#10;Description automatically generated">
            <a:extLst>
              <a:ext uri="{FF2B5EF4-FFF2-40B4-BE49-F238E27FC236}">
                <a16:creationId xmlns:a16="http://schemas.microsoft.com/office/drawing/2014/main" id="{16B8B6AC-6568-415D-AC77-7EB3081C2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&#10;&#10;Description automatically generated">
            <a:extLst>
              <a:ext uri="{FF2B5EF4-FFF2-40B4-BE49-F238E27FC236}">
                <a16:creationId xmlns:a16="http://schemas.microsoft.com/office/drawing/2014/main" id="{7313FF0A-1253-4993-8FBA-DABF0361F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6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&#10;&#10;Description automatically generated with low confidence">
            <a:extLst>
              <a:ext uri="{FF2B5EF4-FFF2-40B4-BE49-F238E27FC236}">
                <a16:creationId xmlns:a16="http://schemas.microsoft.com/office/drawing/2014/main" id="{79F3660D-E6D2-4B42-92F7-BFB9D5047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2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133</cp:revision>
  <dcterms:created xsi:type="dcterms:W3CDTF">2017-01-03T08:36:00Z</dcterms:created>
  <dcterms:modified xsi:type="dcterms:W3CDTF">2021-02-04T13:48:39Z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