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, 信件&#10;&#10;Description automatically generated">
            <a:extLst>
              <a:ext uri="{FF2B5EF4-FFF2-40B4-BE49-F238E27FC236}">
                <a16:creationId xmlns:a16="http://schemas.microsoft.com/office/drawing/2014/main" id="{8EF3C4ED-B80F-4AF0-A9FB-7BDCEBE6C7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洁净我-大米">
            <a:hlinkClick r:id="" action="ppaction://media"/>
            <a:extLst>
              <a:ext uri="{FF2B5EF4-FFF2-40B4-BE49-F238E27FC236}">
                <a16:creationId xmlns:a16="http://schemas.microsoft.com/office/drawing/2014/main" id="{A54AE356-9273-4DA9-9BE8-7D61EA86F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93">
        <p:fade/>
      </p:transition>
    </mc:Choice>
    <mc:Fallback xmlns="">
      <p:transition spd="med" advTm="8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medium confidence">
            <a:extLst>
              <a:ext uri="{FF2B5EF4-FFF2-40B4-BE49-F238E27FC236}">
                <a16:creationId xmlns:a16="http://schemas.microsoft.com/office/drawing/2014/main" id="{C1FFEDE0-98EE-483A-9EB0-A04A6F967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21">
        <p:fade/>
      </p:transition>
    </mc:Choice>
    <mc:Fallback xmlns="">
      <p:transition spd="med" advTm="390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图片包含 形状&#10;&#10;Description automatically generated">
            <a:extLst>
              <a:ext uri="{FF2B5EF4-FFF2-40B4-BE49-F238E27FC236}">
                <a16:creationId xmlns:a16="http://schemas.microsoft.com/office/drawing/2014/main" id="{16B8B6AC-6568-415D-AC77-7EB3081C2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41">
        <p:fade/>
      </p:transition>
    </mc:Choice>
    <mc:Fallback xmlns="">
      <p:transition spd="med" advTm="3884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">
            <a:extLst>
              <a:ext uri="{FF2B5EF4-FFF2-40B4-BE49-F238E27FC236}">
                <a16:creationId xmlns:a16="http://schemas.microsoft.com/office/drawing/2014/main" id="{7313FF0A-1253-4993-8FBA-DABF0361F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39">
        <p:fade/>
      </p:transition>
    </mc:Choice>
    <mc:Fallback xmlns="">
      <p:transition spd="med" advTm="3863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low confidence">
            <a:extLst>
              <a:ext uri="{FF2B5EF4-FFF2-40B4-BE49-F238E27FC236}">
                <a16:creationId xmlns:a16="http://schemas.microsoft.com/office/drawing/2014/main" id="{79F3660D-E6D2-4B42-92F7-BFB9D5047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712">
        <p:fade/>
      </p:transition>
    </mc:Choice>
    <mc:Fallback xmlns="">
      <p:transition spd="med" advTm="5071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2021-02-12T07:21:59Z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