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466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A3267EF8-9A48-4416-B5C4-769DAA02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24C2A613-D7D1-49C1-BB2D-844FEFC7A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22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EC4A6431-E36E-481E-B83A-B6A5FB555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25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A3035DFA-0891-48C6-9600-06E7C7C519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8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形状, 箭头&#10;&#10;Description automatically generated">
            <a:extLst>
              <a:ext uri="{FF2B5EF4-FFF2-40B4-BE49-F238E27FC236}">
                <a16:creationId xmlns:a16="http://schemas.microsoft.com/office/drawing/2014/main" id="{6E47BB66-B01B-4F0A-955C-7C14EB096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1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128</cp:revision>
  <dcterms:created xsi:type="dcterms:W3CDTF">2017-01-03T08:36:00Z</dcterms:created>
  <dcterms:modified xsi:type="dcterms:W3CDTF">2021-02-08T13:08:03Z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