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466" autoAdjust="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A3267EF8-9A48-4416-B5C4-769DAA02E6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求圣灵充满-伴奏">
            <a:hlinkClick r:id="" action="ppaction://media"/>
            <a:extLst>
              <a:ext uri="{FF2B5EF4-FFF2-40B4-BE49-F238E27FC236}">
                <a16:creationId xmlns:a16="http://schemas.microsoft.com/office/drawing/2014/main" id="{07D4A8AC-4100-4214-9598-A1A9E05DA1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556">
        <p:fade/>
      </p:transition>
    </mc:Choice>
    <mc:Fallback>
      <p:transition spd="med" advTm="55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5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24C2A613-D7D1-49C1-BB2D-844FEFC7A1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27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4467">
        <p:fade/>
      </p:transition>
    </mc:Choice>
    <mc:Fallback>
      <p:transition spd="med" advTm="44467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EC4A6431-E36E-481E-B83A-B6A5FB5554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59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3908">
        <p:fade/>
      </p:transition>
    </mc:Choice>
    <mc:Fallback>
      <p:transition spd="med" advTm="43908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A3035DFA-0891-48C6-9600-06E7C7C519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84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4087">
        <p:fade/>
      </p:transition>
    </mc:Choice>
    <mc:Fallback>
      <p:transition spd="med" advTm="44087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6E47BB66-B01B-4F0A-955C-7C14EB0961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21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3932">
        <p:fade/>
      </p:transition>
    </mc:Choice>
    <mc:Fallback>
      <p:transition spd="med" advTm="53932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130</cp:revision>
  <dcterms:created xsi:type="dcterms:W3CDTF">2017-01-03T08:36:00Z</dcterms:created>
  <dcterms:modified xsi:type="dcterms:W3CDTF">2021-02-08T13:16:18Z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