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66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A3267EF8-9A48-4416-B5C4-769DAA02E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求圣灵充满-大米">
            <a:hlinkClick r:id="" action="ppaction://media"/>
            <a:extLst>
              <a:ext uri="{FF2B5EF4-FFF2-40B4-BE49-F238E27FC236}">
                <a16:creationId xmlns:a16="http://schemas.microsoft.com/office/drawing/2014/main" id="{37D8D40B-7D5C-43C4-B81B-B6A3295213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6">
        <p:fade/>
      </p:transition>
    </mc:Choice>
    <mc:Fallback xmlns="">
      <p:transition spd="med" advTm="5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4C2A613-D7D1-49C1-BB2D-844FEFC7A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467">
        <p:fade/>
      </p:transition>
    </mc:Choice>
    <mc:Fallback xmlns="">
      <p:transition spd="med" advTm="4446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EC4A6431-E36E-481E-B83A-B6A5FB55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908">
        <p:fade/>
      </p:transition>
    </mc:Choice>
    <mc:Fallback xmlns="">
      <p:transition spd="med" advTm="4390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3035DFA-0891-48C6-9600-06E7C7C51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087">
        <p:fade/>
      </p:transition>
    </mc:Choice>
    <mc:Fallback xmlns="">
      <p:transition spd="med" advTm="4408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6E47BB66-B01B-4F0A-955C-7C14EB09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32">
        <p:fade/>
      </p:transition>
    </mc:Choice>
    <mc:Fallback xmlns="">
      <p:transition spd="med" advTm="5393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2021-02-10T03:42:19Z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