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1C622A4A-BA48-42E7-994F-F072ACF0D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22B0845E-2ACB-45A1-95BB-3908F3792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箭头&#10;&#10;Description automatically generated with medium confidence">
            <a:extLst>
              <a:ext uri="{FF2B5EF4-FFF2-40B4-BE49-F238E27FC236}">
                <a16:creationId xmlns:a16="http://schemas.microsoft.com/office/drawing/2014/main" id="{876FFF5E-6F85-4EEA-BD26-8BC38F657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5D924-477F-41CF-9E5E-74E7FAC46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2021-01-29T05:04:48Z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