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526D7-881D-4E17-8319-9BD93D613556}" v="4" dt="2021-01-30T04:22:51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F61526D7-881D-4E17-8319-9BD93D613556}"/>
    <pc:docChg chg="custSel modSld">
      <pc:chgData name="X Jeremy" userId="7f7dfa19bb4c4406" providerId="LiveId" clId="{F61526D7-881D-4E17-8319-9BD93D613556}" dt="2021-01-30T04:22:51.578" v="4"/>
      <pc:docMkLst>
        <pc:docMk/>
      </pc:docMkLst>
      <pc:sldChg chg="addSp delSp modSp mod delAnim modAnim">
        <pc:chgData name="X Jeremy" userId="7f7dfa19bb4c4406" providerId="LiveId" clId="{F61526D7-881D-4E17-8319-9BD93D613556}" dt="2021-01-30T04:22:51.578" v="4"/>
        <pc:sldMkLst>
          <pc:docMk/>
          <pc:sldMk cId="0" sldId="267"/>
        </pc:sldMkLst>
        <pc:picChg chg="del">
          <ac:chgData name="X Jeremy" userId="7f7dfa19bb4c4406" providerId="LiveId" clId="{F61526D7-881D-4E17-8319-9BD93D613556}" dt="2021-01-30T04:22:31.961" v="0" actId="478"/>
          <ac:picMkLst>
            <pc:docMk/>
            <pc:sldMk cId="0" sldId="267"/>
            <ac:picMk id="3" creationId="{01C981C6-107C-4625-8E4D-7882F58A1477}"/>
          </ac:picMkLst>
        </pc:picChg>
        <pc:picChg chg="add mod">
          <ac:chgData name="X Jeremy" userId="7f7dfa19bb4c4406" providerId="LiveId" clId="{F61526D7-881D-4E17-8319-9BD93D613556}" dt="2021-01-30T04:22:47.764" v="1"/>
          <ac:picMkLst>
            <pc:docMk/>
            <pc:sldMk cId="0" sldId="267"/>
            <ac:picMk id="5" creationId="{A0F23201-8404-49B6-BBCB-D55A7714D97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622A4A-BA48-42E7-994F-F072ACF0D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有福的确据-大米">
            <a:hlinkClick r:id="" action="ppaction://media"/>
            <a:extLst>
              <a:ext uri="{FF2B5EF4-FFF2-40B4-BE49-F238E27FC236}">
                <a16:creationId xmlns:a16="http://schemas.microsoft.com/office/drawing/2014/main" id="{A0F23201-8404-49B6-BBCB-D55A7714D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89">
        <p:fade/>
      </p:transition>
    </mc:Choice>
    <mc:Fallback xmlns="">
      <p:transition spd="med" advTm="5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22B0845E-2ACB-45A1-95BB-3908F3792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57">
        <p:fade/>
      </p:transition>
    </mc:Choice>
    <mc:Fallback xmlns="">
      <p:transition spd="med" advTm="443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箭头&#10;&#10;Description automatically generated with medium confidence">
            <a:extLst>
              <a:ext uri="{FF2B5EF4-FFF2-40B4-BE49-F238E27FC236}">
                <a16:creationId xmlns:a16="http://schemas.microsoft.com/office/drawing/2014/main" id="{876FFF5E-6F85-4EEA-BD26-8BC38F65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03">
        <p:fade/>
      </p:transition>
    </mc:Choice>
    <mc:Fallback xmlns="">
      <p:transition spd="med" advTm="4190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5D924-477F-41CF-9E5E-74E7FAC46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518">
        <p:fade/>
      </p:transition>
    </mc:Choice>
    <mc:Fallback xmlns="">
      <p:transition spd="med" advTm="4751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2021-01-30T04:22:58Z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