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101098-1C4E-4A38-988D-92193E7A8B9F}" v="58" dt="2020-03-02T06:47:08.175"/>
    <p1510:client id="{6109DAE8-D7C4-4F1C-B7D0-FFB99F54E1EE}" v="13" dt="2020-03-02T18:50:57.822"/>
    <p1510:client id="{920FEAFE-3CEC-4D1A-A8DA-9E2A826E09FA}" v="71" dt="2020-03-02T18:47:39.2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 Jeremy" userId="7f7dfa19bb4c4406" providerId="LiveId" clId="{AEDCD62C-B1C4-4824-BCB0-3B5C4F7B00AE}"/>
    <pc:docChg chg="undo custSel addSld delSld modSld">
      <pc:chgData name="X Jeremy" userId="7f7dfa19bb4c4406" providerId="LiveId" clId="{AEDCD62C-B1C4-4824-BCB0-3B5C4F7B00AE}" dt="2020-02-18T14:16:44.573" v="242" actId="6549"/>
      <pc:docMkLst>
        <pc:docMk/>
      </pc:docMkLst>
      <pc:sldChg chg="addSp delSp modSp">
        <pc:chgData name="X Jeremy" userId="7f7dfa19bb4c4406" providerId="LiveId" clId="{AEDCD62C-B1C4-4824-BCB0-3B5C4F7B00AE}" dt="2020-02-18T14:07:41.664" v="39" actId="2711"/>
        <pc:sldMkLst>
          <pc:docMk/>
          <pc:sldMk cId="0" sldId="267"/>
        </pc:sldMkLst>
        <pc:spChg chg="mod">
          <ac:chgData name="X Jeremy" userId="7f7dfa19bb4c4406" providerId="LiveId" clId="{AEDCD62C-B1C4-4824-BCB0-3B5C4F7B00AE}" dt="2020-02-18T14:07:41.664" v="39" actId="2711"/>
          <ac:spMkLst>
            <pc:docMk/>
            <pc:sldMk cId="0" sldId="267"/>
            <ac:spMk id="2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50.952" v="6" actId="478"/>
          <ac:picMkLst>
            <pc:docMk/>
            <pc:sldMk cId="0" sldId="267"/>
            <ac:picMk id="3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51.701" v="7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AEDCD62C-B1C4-4824-BCB0-3B5C4F7B00AE}" dt="2020-02-18T14:13:23.244" v="176" actId="20577"/>
        <pc:sldMkLst>
          <pc:docMk/>
          <pc:sldMk cId="2642496940" sldId="275"/>
        </pc:sldMkLst>
        <pc:spChg chg="mod">
          <ac:chgData name="X Jeremy" userId="7f7dfa19bb4c4406" providerId="LiveId" clId="{AEDCD62C-B1C4-4824-BCB0-3B5C4F7B00AE}" dt="2020-02-18T14:11:30.959" v="103" actId="20577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08:00.546" v="52" actId="1038"/>
          <ac:spMkLst>
            <pc:docMk/>
            <pc:sldMk cId="2642496940" sldId="275"/>
            <ac:spMk id="5" creationId="{00000000-0000-0000-0000-000000000000}"/>
          </ac:spMkLst>
        </pc:spChg>
        <pc:spChg chg="add">
          <ac:chgData name="X Jeremy" userId="7f7dfa19bb4c4406" providerId="LiveId" clId="{AEDCD62C-B1C4-4824-BCB0-3B5C4F7B00AE}" dt="2020-02-18T14:11:47.630" v="104"/>
          <ac:spMkLst>
            <pc:docMk/>
            <pc:sldMk cId="2642496940" sldId="275"/>
            <ac:spMk id="9" creationId="{A2FA783B-3A06-46C6-B929-51B2E2064045}"/>
          </ac:spMkLst>
        </pc:spChg>
        <pc:spChg chg="add mod">
          <ac:chgData name="X Jeremy" userId="7f7dfa19bb4c4406" providerId="LiveId" clId="{AEDCD62C-B1C4-4824-BCB0-3B5C4F7B00AE}" dt="2020-02-18T14:13:23.244" v="176" actId="20577"/>
          <ac:spMkLst>
            <pc:docMk/>
            <pc:sldMk cId="2642496940" sldId="275"/>
            <ac:spMk id="10" creationId="{A521F16F-3A42-4B00-B2EC-4ED4A99E6954}"/>
          </ac:spMkLst>
        </pc:spChg>
        <pc:spChg chg="mod">
          <ac:chgData name="X Jeremy" userId="7f7dfa19bb4c4406" providerId="LiveId" clId="{AEDCD62C-B1C4-4824-BCB0-3B5C4F7B00AE}" dt="2020-02-18T14:07:51.358" v="40" actId="2711"/>
          <ac:spMkLst>
            <pc:docMk/>
            <pc:sldMk cId="2642496940" sldId="275"/>
            <ac:spMk id="15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38.872" v="0" actId="478"/>
          <ac:picMkLst>
            <pc:docMk/>
            <pc:sldMk cId="2642496940" sldId="275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39.693" v="1"/>
          <ac:picMkLst>
            <pc:docMk/>
            <pc:sldMk cId="2642496940" sldId="275"/>
            <ac:picMk id="8" creationId="{FDC98D12-F491-4EA8-A982-A3A19540894C}"/>
          </ac:picMkLst>
        </pc:picChg>
      </pc:sldChg>
      <pc:sldChg chg="addSp delSp modSp add">
        <pc:chgData name="X Jeremy" userId="7f7dfa19bb4c4406" providerId="LiveId" clId="{AEDCD62C-B1C4-4824-BCB0-3B5C4F7B00AE}" dt="2020-02-18T14:15:11.930" v="199"/>
        <pc:sldMkLst>
          <pc:docMk/>
          <pc:sldMk cId="325972168" sldId="276"/>
        </pc:sldMkLst>
        <pc:spChg chg="mod">
          <ac:chgData name="X Jeremy" userId="7f7dfa19bb4c4406" providerId="LiveId" clId="{AEDCD62C-B1C4-4824-BCB0-3B5C4F7B00AE}" dt="2020-02-18T14:14:21.110" v="197" actId="6549"/>
          <ac:spMkLst>
            <pc:docMk/>
            <pc:sldMk cId="325972168" sldId="276"/>
            <ac:spMk id="3" creationId="{00000000-0000-0000-0000-000000000000}"/>
          </ac:spMkLst>
        </pc:spChg>
        <pc:spChg chg="add del">
          <ac:chgData name="X Jeremy" userId="7f7dfa19bb4c4406" providerId="LiveId" clId="{AEDCD62C-B1C4-4824-BCB0-3B5C4F7B00AE}" dt="2020-02-18T14:15:11.930" v="199"/>
          <ac:spMkLst>
            <pc:docMk/>
            <pc:sldMk cId="325972168" sldId="276"/>
            <ac:spMk id="4" creationId="{3F042FF6-4497-45B9-89A6-515FCFD61120}"/>
          </ac:spMkLst>
        </pc:spChg>
        <pc:spChg chg="mod">
          <ac:chgData name="X Jeremy" userId="7f7dfa19bb4c4406" providerId="LiveId" clId="{AEDCD62C-B1C4-4824-BCB0-3B5C4F7B00AE}" dt="2020-02-18T14:13:42.093" v="179" actId="20577"/>
          <ac:spMkLst>
            <pc:docMk/>
            <pc:sldMk cId="325972168" sldId="276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3:44.630" v="181" actId="20577"/>
          <ac:spMkLst>
            <pc:docMk/>
            <pc:sldMk cId="325972168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5:58.371" v="220" actId="6549"/>
        <pc:sldMkLst>
          <pc:docMk/>
          <pc:sldMk cId="2827370802" sldId="277"/>
        </pc:sldMkLst>
        <pc:spChg chg="mod">
          <ac:chgData name="X Jeremy" userId="7f7dfa19bb4c4406" providerId="LiveId" clId="{AEDCD62C-B1C4-4824-BCB0-3B5C4F7B00AE}" dt="2020-02-18T14:15:58.371" v="220" actId="6549"/>
          <ac:spMkLst>
            <pc:docMk/>
            <pc:sldMk cId="2827370802" sldId="277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7.544" v="210" actId="20577"/>
          <ac:spMkLst>
            <pc:docMk/>
            <pc:sldMk cId="2827370802" sldId="277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9.881" v="212" actId="20577"/>
          <ac:spMkLst>
            <pc:docMk/>
            <pc:sldMk cId="2827370802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6:44.573" v="242" actId="6549"/>
        <pc:sldMkLst>
          <pc:docMk/>
          <pc:sldMk cId="2509476964" sldId="278"/>
        </pc:sldMkLst>
        <pc:spChg chg="mod">
          <ac:chgData name="X Jeremy" userId="7f7dfa19bb4c4406" providerId="LiveId" clId="{AEDCD62C-B1C4-4824-BCB0-3B5C4F7B00AE}" dt="2020-02-18T14:16:44.573" v="242" actId="6549"/>
          <ac:spMkLst>
            <pc:docMk/>
            <pc:sldMk cId="2509476964" sldId="278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10.068" v="225" actId="20577"/>
          <ac:spMkLst>
            <pc:docMk/>
            <pc:sldMk cId="2509476964" sldId="278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07.167" v="223" actId="20577"/>
          <ac:spMkLst>
            <pc:docMk/>
            <pc:sldMk cId="2509476964" sldId="278"/>
            <ac:spMk id="9" creationId="{A2FA783B-3A06-46C6-B929-51B2E2064045}"/>
          </ac:spMkLst>
        </pc:spChg>
      </pc:sldChg>
      <pc:sldChg chg="addSp delSp modSp del">
        <pc:chgData name="X Jeremy" userId="7f7dfa19bb4c4406" providerId="LiveId" clId="{AEDCD62C-B1C4-4824-BCB0-3B5C4F7B00AE}" dt="2020-02-18T14:12:05.944" v="105" actId="47"/>
        <pc:sldMkLst>
          <pc:docMk/>
          <pc:sldMk cId="1617609759" sldId="279"/>
        </pc:sldMkLst>
        <pc:spChg chg="mod">
          <ac:chgData name="X Jeremy" userId="7f7dfa19bb4c4406" providerId="LiveId" clId="{AEDCD62C-B1C4-4824-BCB0-3B5C4F7B00AE}" dt="2020-02-18T14:11:13.226" v="96" actId="20577"/>
          <ac:spMkLst>
            <pc:docMk/>
            <pc:sldMk cId="1617609759" sldId="279"/>
            <ac:spMk id="3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42.432" v="2" actId="478"/>
          <ac:picMkLst>
            <pc:docMk/>
            <pc:sldMk cId="1617609759" sldId="279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3.210" v="3"/>
          <ac:picMkLst>
            <pc:docMk/>
            <pc:sldMk cId="1617609759" sldId="279"/>
            <ac:picMk id="8" creationId="{AE9CBFAA-A0D2-43E4-9B50-F9B190570418}"/>
          </ac:picMkLst>
        </pc:picChg>
      </pc:sldChg>
      <pc:sldChg chg="del">
        <pc:chgData name="X Jeremy" userId="7f7dfa19bb4c4406" providerId="LiveId" clId="{AEDCD62C-B1C4-4824-BCB0-3B5C4F7B00AE}" dt="2020-02-18T14:12:05.944" v="105" actId="47"/>
        <pc:sldMkLst>
          <pc:docMk/>
          <pc:sldMk cId="2160361638" sldId="280"/>
        </pc:sldMkLst>
      </pc:sldChg>
      <pc:sldChg chg="addSp delSp del">
        <pc:chgData name="X Jeremy" userId="7f7dfa19bb4c4406" providerId="LiveId" clId="{AEDCD62C-B1C4-4824-BCB0-3B5C4F7B00AE}" dt="2020-02-18T14:12:05.944" v="105" actId="47"/>
        <pc:sldMkLst>
          <pc:docMk/>
          <pc:sldMk cId="774563623" sldId="281"/>
        </pc:sldMkLst>
        <pc:picChg chg="del">
          <ac:chgData name="X Jeremy" userId="7f7dfa19bb4c4406" providerId="LiveId" clId="{AEDCD62C-B1C4-4824-BCB0-3B5C4F7B00AE}" dt="2020-02-18T14:06:46.525" v="4" actId="478"/>
          <ac:picMkLst>
            <pc:docMk/>
            <pc:sldMk cId="774563623" sldId="281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7.341" v="5"/>
          <ac:picMkLst>
            <pc:docMk/>
            <pc:sldMk cId="774563623" sldId="281"/>
            <ac:picMk id="8" creationId="{D6409029-0422-40A7-B7E6-AACEEF6555F1}"/>
          </ac:picMkLst>
        </pc:picChg>
      </pc:sldChg>
    </pc:docChg>
  </pc:docChgLst>
  <pc:docChgLst>
    <pc:chgData name="X Jeremy" userId="7f7dfa19bb4c4406" providerId="LiveId" clId="{B40ADBFB-9E75-4DDD-A017-496D40CE5BC5}"/>
    <pc:docChg chg="undo custSel addSld delSld modSld">
      <pc:chgData name="X Jeremy" userId="7f7dfa19bb4c4406" providerId="LiveId" clId="{B40ADBFB-9E75-4DDD-A017-496D40CE5BC5}" dt="2020-02-28T02:36:23.914" v="605"/>
      <pc:docMkLst>
        <pc:docMk/>
      </pc:docMkLst>
      <pc:sldChg chg="addSp delSp modSp">
        <pc:chgData name="X Jeremy" userId="7f7dfa19bb4c4406" providerId="LiveId" clId="{B40ADBFB-9E75-4DDD-A017-496D40CE5BC5}" dt="2020-02-28T02:36:10.242" v="599"/>
        <pc:sldMkLst>
          <pc:docMk/>
          <pc:sldMk cId="0" sldId="267"/>
        </pc:sldMkLst>
        <pc:spChg chg="mod">
          <ac:chgData name="X Jeremy" userId="7f7dfa19bb4c4406" providerId="LiveId" clId="{B40ADBFB-9E75-4DDD-A017-496D40CE5BC5}" dt="2020-02-18T18:55:25.948" v="66" actId="20577"/>
          <ac:spMkLst>
            <pc:docMk/>
            <pc:sldMk cId="0" sldId="267"/>
            <ac:spMk id="2" creationId="{00000000-0000-0000-0000-000000000000}"/>
          </ac:spMkLst>
        </pc:spChg>
        <pc:spChg chg="del">
          <ac:chgData name="X Jeremy" userId="7f7dfa19bb4c4406" providerId="LiveId" clId="{B40ADBFB-9E75-4DDD-A017-496D40CE5BC5}" dt="2020-02-18T18:55:34.317" v="67" actId="478"/>
          <ac:spMkLst>
            <pc:docMk/>
            <pc:sldMk cId="0" sldId="267"/>
            <ac:spMk id="5" creationId="{00000000-0000-0000-0000-000000000000}"/>
          </ac:spMkLst>
        </pc:spChg>
        <pc:picChg chg="add">
          <ac:chgData name="X Jeremy" userId="7f7dfa19bb4c4406" providerId="LiveId" clId="{B40ADBFB-9E75-4DDD-A017-496D40CE5BC5}" dt="2020-02-28T02:35:51.030" v="597"/>
          <ac:picMkLst>
            <pc:docMk/>
            <pc:sldMk cId="0" sldId="267"/>
            <ac:picMk id="4" creationId="{9CC4D4DB-C8E7-49F3-B9A2-A54FDDF36873}"/>
          </ac:picMkLst>
        </pc:picChg>
        <pc:picChg chg="add">
          <ac:chgData name="X Jeremy" userId="7f7dfa19bb4c4406" providerId="LiveId" clId="{B40ADBFB-9E75-4DDD-A017-496D40CE5BC5}" dt="2020-02-28T02:35:53.751" v="598"/>
          <ac:picMkLst>
            <pc:docMk/>
            <pc:sldMk cId="0" sldId="267"/>
            <ac:picMk id="5" creationId="{9CC4D4DB-C8E7-49F3-B9A2-A54FDDF36873}"/>
          </ac:picMkLst>
        </pc:picChg>
        <pc:picChg chg="del">
          <ac:chgData name="X Jeremy" userId="7f7dfa19bb4c4406" providerId="LiveId" clId="{B40ADBFB-9E75-4DDD-A017-496D40CE5BC5}" dt="2020-02-28T02:35:50.043" v="596" actId="478"/>
          <ac:picMkLst>
            <pc:docMk/>
            <pc:sldMk cId="0" sldId="267"/>
            <ac:picMk id="6" creationId="{DFEDD617-9B15-44DB-B2FA-A0F3DB1B672A}"/>
          </ac:picMkLst>
        </pc:picChg>
        <pc:picChg chg="add">
          <ac:chgData name="X Jeremy" userId="7f7dfa19bb4c4406" providerId="LiveId" clId="{B40ADBFB-9E75-4DDD-A017-496D40CE5BC5}" dt="2020-02-28T02:36:10.242" v="599"/>
          <ac:picMkLst>
            <pc:docMk/>
            <pc:sldMk cId="0" sldId="267"/>
            <ac:picMk id="7" creationId="{BB043A19-93A6-4A59-9ECA-88F9F164413E}"/>
          </ac:picMkLst>
        </pc:picChg>
      </pc:sldChg>
      <pc:sldChg chg="addSp delSp modSp">
        <pc:chgData name="X Jeremy" userId="7f7dfa19bb4c4406" providerId="LiveId" clId="{B40ADBFB-9E75-4DDD-A017-496D40CE5BC5}" dt="2020-02-28T02:36:15.069" v="601"/>
        <pc:sldMkLst>
          <pc:docMk/>
          <pc:sldMk cId="2642496940" sldId="275"/>
        </pc:sldMkLst>
        <pc:spChg chg="mod">
          <ac:chgData name="X Jeremy" userId="7f7dfa19bb4c4406" providerId="LiveId" clId="{B40ADBFB-9E75-4DDD-A017-496D40CE5BC5}" dt="2020-02-18T18:56:46.593" v="100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B40ADBFB-9E75-4DDD-A017-496D40CE5BC5}" dt="2020-02-18T19:09:36.583" v="514" actId="1038"/>
          <ac:spMkLst>
            <pc:docMk/>
            <pc:sldMk cId="2642496940" sldId="275"/>
            <ac:spMk id="3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B40ADBFB-9E75-4DDD-A017-496D40CE5BC5}" dt="2020-02-18T18:57:22.448" v="109" actId="20577"/>
          <ac:spMkLst>
            <pc:docMk/>
            <pc:sldMk cId="2642496940" sldId="275"/>
            <ac:spMk id="5" creationId="{00000000-0000-0000-0000-000000000000}"/>
          </ac:spMkLst>
        </pc:spChg>
        <pc:spChg chg="add del mod">
          <ac:chgData name="X Jeremy" userId="7f7dfa19bb4c4406" providerId="LiveId" clId="{B40ADBFB-9E75-4DDD-A017-496D40CE5BC5}" dt="2020-02-18T19:09:41.606" v="517" actId="1035"/>
          <ac:spMkLst>
            <pc:docMk/>
            <pc:sldMk cId="2642496940" sldId="275"/>
            <ac:spMk id="10" creationId="{A521F16F-3A42-4B00-B2EC-4ED4A99E6954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1" creationId="{F85492AF-8FBF-4729-8A70-A1DEB357F236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2" creationId="{8AC77AC6-C112-4CDF-A053-76E3A5D6AB2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3" creationId="{3A802A25-DE0B-43C4-B024-B2EABE4D75E6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B40ADBFB-9E75-4DDD-A017-496D40CE5BC5}" dt="2020-02-18T18:57:15.430" v="107" actId="947"/>
          <ac:spMkLst>
            <pc:docMk/>
            <pc:sldMk cId="2642496940" sldId="275"/>
            <ac:spMk id="15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6" creationId="{8C752700-13EF-493D-80A3-C48B4C2A3424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7" creationId="{DE6E421D-ADAC-4AEF-A4DD-C309F25CE2E4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8" creationId="{BFE3AFE7-8038-4D11-B943-242C9C5BEAB0}"/>
          </ac:spMkLst>
        </pc:spChg>
        <pc:picChg chg="del">
          <ac:chgData name="X Jeremy" userId="7f7dfa19bb4c4406" providerId="LiveId" clId="{B40ADBFB-9E75-4DDD-A017-496D40CE5BC5}" dt="2020-02-28T02:36:13.968" v="600" actId="478"/>
          <ac:picMkLst>
            <pc:docMk/>
            <pc:sldMk cId="2642496940" sldId="275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15.069" v="601"/>
          <ac:picMkLst>
            <pc:docMk/>
            <pc:sldMk cId="2642496940" sldId="275"/>
            <ac:picMk id="11" creationId="{A85A1F0F-7020-4C0B-8C67-9C8CA862E13B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3034677651" sldId="276"/>
        </pc:sldMkLst>
      </pc:sldChg>
      <pc:sldChg chg="addSp delSp modSp add">
        <pc:chgData name="X Jeremy" userId="7f7dfa19bb4c4406" providerId="LiveId" clId="{B40ADBFB-9E75-4DDD-A017-496D40CE5BC5}" dt="2020-02-28T02:36:20.054" v="603"/>
        <pc:sldMkLst>
          <pc:docMk/>
          <pc:sldMk cId="3445256054" sldId="276"/>
        </pc:sldMkLst>
        <pc:spChg chg="mod">
          <ac:chgData name="X Jeremy" userId="7f7dfa19bb4c4406" providerId="LiveId" clId="{B40ADBFB-9E75-4DDD-A017-496D40CE5BC5}" dt="2020-02-18T19:11:45.870" v="552" actId="6549"/>
          <ac:spMkLst>
            <pc:docMk/>
            <pc:sldMk cId="3445256054" sldId="276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31.036" v="522" actId="20577"/>
          <ac:spMkLst>
            <pc:docMk/>
            <pc:sldMk cId="3445256054" sldId="276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28.271" v="520" actId="20577"/>
          <ac:spMkLst>
            <pc:docMk/>
            <pc:sldMk cId="3445256054" sldId="276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19.185" v="602" actId="478"/>
          <ac:picMkLst>
            <pc:docMk/>
            <pc:sldMk cId="3445256054" sldId="276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0.054" v="603"/>
          <ac:picMkLst>
            <pc:docMk/>
            <pc:sldMk cId="3445256054" sldId="276"/>
            <ac:picMk id="11" creationId="{FF1A8F41-BFCD-4D94-B1C4-9EA2FC793026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7195249" sldId="277"/>
        </pc:sldMkLst>
      </pc:sldChg>
      <pc:sldChg chg="addSp delSp modSp add">
        <pc:chgData name="X Jeremy" userId="7f7dfa19bb4c4406" providerId="LiveId" clId="{B40ADBFB-9E75-4DDD-A017-496D40CE5BC5}" dt="2020-02-28T02:36:23.914" v="605"/>
        <pc:sldMkLst>
          <pc:docMk/>
          <pc:sldMk cId="3269428758" sldId="277"/>
        </pc:sldMkLst>
        <pc:spChg chg="mod">
          <ac:chgData name="X Jeremy" userId="7f7dfa19bb4c4406" providerId="LiveId" clId="{B40ADBFB-9E75-4DDD-A017-496D40CE5BC5}" dt="2020-02-18T19:13:10.885" v="595" actId="6549"/>
          <ac:spMkLst>
            <pc:docMk/>
            <pc:sldMk cId="3269428758" sldId="277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5.119" v="555" actId="20577"/>
          <ac:spMkLst>
            <pc:docMk/>
            <pc:sldMk cId="3269428758" sldId="277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7.596" v="557" actId="20577"/>
          <ac:spMkLst>
            <pc:docMk/>
            <pc:sldMk cId="3269428758" sldId="277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23.351" v="604" actId="478"/>
          <ac:picMkLst>
            <pc:docMk/>
            <pc:sldMk cId="3269428758" sldId="277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3.914" v="605"/>
          <ac:picMkLst>
            <pc:docMk/>
            <pc:sldMk cId="3269428758" sldId="277"/>
            <ac:picMk id="11" creationId="{E5759090-15A3-46EC-91F4-6FECD2D0A22E}"/>
          </ac:picMkLst>
        </pc:picChg>
      </pc:sldChg>
    </pc:docChg>
  </pc:docChgLst>
  <pc:docChgLst>
    <pc:chgData name="X Jeremy" userId="7f7dfa19bb4c4406" providerId="LiveId" clId="{44101098-1C4E-4A38-988D-92193E7A8B9F}"/>
    <pc:docChg chg="undo custSel addSld delSld modSld">
      <pc:chgData name="X Jeremy" userId="7f7dfa19bb4c4406" providerId="LiveId" clId="{44101098-1C4E-4A38-988D-92193E7A8B9F}" dt="2020-03-02T06:47:22.743" v="642" actId="6549"/>
      <pc:docMkLst>
        <pc:docMk/>
      </pc:docMkLst>
      <pc:sldChg chg="modSp">
        <pc:chgData name="X Jeremy" userId="7f7dfa19bb4c4406" providerId="LiveId" clId="{44101098-1C4E-4A38-988D-92193E7A8B9F}" dt="2020-03-02T06:29:00.718" v="89" actId="20577"/>
        <pc:sldMkLst>
          <pc:docMk/>
          <pc:sldMk cId="0" sldId="267"/>
        </pc:sldMkLst>
        <pc:spChg chg="mod">
          <ac:chgData name="X Jeremy" userId="7f7dfa19bb4c4406" providerId="LiveId" clId="{44101098-1C4E-4A38-988D-92193E7A8B9F}" dt="2020-03-02T06:29:00.718" v="89" actId="20577"/>
          <ac:spMkLst>
            <pc:docMk/>
            <pc:sldMk cId="0" sldId="267"/>
            <ac:spMk id="2" creationId="{00000000-0000-0000-0000-000000000000}"/>
          </ac:spMkLst>
        </pc:spChg>
      </pc:sldChg>
      <pc:sldChg chg="addSp modSp">
        <pc:chgData name="X Jeremy" userId="7f7dfa19bb4c4406" providerId="LiveId" clId="{44101098-1C4E-4A38-988D-92193E7A8B9F}" dt="2020-03-02T06:42:53.356" v="530" actId="1036"/>
        <pc:sldMkLst>
          <pc:docMk/>
          <pc:sldMk cId="2642496940" sldId="275"/>
        </pc:sldMkLst>
        <pc:spChg chg="mod">
          <ac:chgData name="X Jeremy" userId="7f7dfa19bb4c4406" providerId="LiveId" clId="{44101098-1C4E-4A38-988D-92193E7A8B9F}" dt="2020-03-02T06:29:13.152" v="131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44101098-1C4E-4A38-988D-92193E7A8B9F}" dt="2020-03-02T06:41:35.755" v="488" actId="20577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44101098-1C4E-4A38-988D-92193E7A8B9F}" dt="2020-03-02T06:29:37.416" v="138" actId="20577"/>
          <ac:spMkLst>
            <pc:docMk/>
            <pc:sldMk cId="2642496940" sldId="275"/>
            <ac:spMk id="5" creationId="{00000000-0000-0000-0000-000000000000}"/>
          </ac:spMkLst>
        </pc:spChg>
        <pc:spChg chg="add mod">
          <ac:chgData name="X Jeremy" userId="7f7dfa19bb4c4406" providerId="LiveId" clId="{44101098-1C4E-4A38-988D-92193E7A8B9F}" dt="2020-03-02T06:41:53.106" v="493" actId="1036"/>
          <ac:spMkLst>
            <pc:docMk/>
            <pc:sldMk cId="2642496940" sldId="275"/>
            <ac:spMk id="12" creationId="{C57B5371-D331-4A1D-823A-D01E1C2F7326}"/>
          </ac:spMkLst>
        </pc:spChg>
        <pc:spChg chg="add mod">
          <ac:chgData name="X Jeremy" userId="7f7dfa19bb4c4406" providerId="LiveId" clId="{44101098-1C4E-4A38-988D-92193E7A8B9F}" dt="2020-03-02T06:42:28.673" v="519" actId="1035"/>
          <ac:spMkLst>
            <pc:docMk/>
            <pc:sldMk cId="2642496940" sldId="275"/>
            <ac:spMk id="13" creationId="{5F8FA13B-AF50-4A1C-8F78-96945DCDEA33}"/>
          </ac:spMkLst>
        </pc:spChg>
        <pc:spChg chg="add mod">
          <ac:chgData name="X Jeremy" userId="7f7dfa19bb4c4406" providerId="LiveId" clId="{44101098-1C4E-4A38-988D-92193E7A8B9F}" dt="2020-03-02T06:42:36.918" v="522" actId="1036"/>
          <ac:spMkLst>
            <pc:docMk/>
            <pc:sldMk cId="2642496940" sldId="275"/>
            <ac:spMk id="14" creationId="{B317EE49-C455-4EAB-8EC2-E4ACC2E93ED9}"/>
          </ac:spMkLst>
        </pc:spChg>
        <pc:spChg chg="mod">
          <ac:chgData name="X Jeremy" userId="7f7dfa19bb4c4406" providerId="LiveId" clId="{44101098-1C4E-4A38-988D-92193E7A8B9F}" dt="2020-03-02T06:29:32.183" v="136" actId="20577"/>
          <ac:spMkLst>
            <pc:docMk/>
            <pc:sldMk cId="2642496940" sldId="275"/>
            <ac:spMk id="15" creationId="{00000000-0000-0000-0000-000000000000}"/>
          </ac:spMkLst>
        </pc:spChg>
        <pc:spChg chg="add mod">
          <ac:chgData name="X Jeremy" userId="7f7dfa19bb4c4406" providerId="LiveId" clId="{44101098-1C4E-4A38-988D-92193E7A8B9F}" dt="2020-03-02T06:42:53.356" v="530" actId="1036"/>
          <ac:spMkLst>
            <pc:docMk/>
            <pc:sldMk cId="2642496940" sldId="275"/>
            <ac:spMk id="16" creationId="{E0EBADC8-7608-4E3B-896F-B390C7214362}"/>
          </ac:spMkLst>
        </pc:spChg>
      </pc:sldChg>
      <pc:sldChg chg="modSp add">
        <pc:chgData name="X Jeremy" userId="7f7dfa19bb4c4406" providerId="LiveId" clId="{44101098-1C4E-4A38-988D-92193E7A8B9F}" dt="2020-03-02T06:44:52.240" v="573" actId="6549"/>
        <pc:sldMkLst>
          <pc:docMk/>
          <pc:sldMk cId="1658369919" sldId="276"/>
        </pc:sldMkLst>
        <pc:spChg chg="mod">
          <ac:chgData name="X Jeremy" userId="7f7dfa19bb4c4406" providerId="LiveId" clId="{44101098-1C4E-4A38-988D-92193E7A8B9F}" dt="2020-03-02T06:44:52.240" v="573" actId="6549"/>
          <ac:spMkLst>
            <pc:docMk/>
            <pc:sldMk cId="1658369919" sldId="276"/>
            <ac:spMk id="3" creationId="{00000000-0000-0000-0000-000000000000}"/>
          </ac:spMkLst>
        </pc:spChg>
        <pc:spChg chg="mod">
          <ac:chgData name="X Jeremy" userId="7f7dfa19bb4c4406" providerId="LiveId" clId="{44101098-1C4E-4A38-988D-92193E7A8B9F}" dt="2020-03-02T06:43:21.989" v="536" actId="20577"/>
          <ac:spMkLst>
            <pc:docMk/>
            <pc:sldMk cId="1658369919" sldId="276"/>
            <ac:spMk id="5" creationId="{00000000-0000-0000-0000-000000000000}"/>
          </ac:spMkLst>
        </pc:spChg>
        <pc:spChg chg="mod">
          <ac:chgData name="X Jeremy" userId="7f7dfa19bb4c4406" providerId="LiveId" clId="{44101098-1C4E-4A38-988D-92193E7A8B9F}" dt="2020-03-02T06:43:19.490" v="534" actId="20577"/>
          <ac:spMkLst>
            <pc:docMk/>
            <pc:sldMk cId="1658369919" sldId="276"/>
            <ac:spMk id="9" creationId="{A2FA783B-3A06-46C6-B929-51B2E2064045}"/>
          </ac:spMkLst>
        </pc:spChg>
      </pc:sldChg>
      <pc:sldChg chg="del">
        <pc:chgData name="X Jeremy" userId="7f7dfa19bb4c4406" providerId="LiveId" clId="{44101098-1C4E-4A38-988D-92193E7A8B9F}" dt="2020-03-02T06:43:11.146" v="531" actId="47"/>
        <pc:sldMkLst>
          <pc:docMk/>
          <pc:sldMk cId="3445256054" sldId="276"/>
        </pc:sldMkLst>
      </pc:sldChg>
      <pc:sldChg chg="modSp add">
        <pc:chgData name="X Jeremy" userId="7f7dfa19bb4c4406" providerId="LiveId" clId="{44101098-1C4E-4A38-988D-92193E7A8B9F}" dt="2020-03-02T06:46:12.965" v="608" actId="6549"/>
        <pc:sldMkLst>
          <pc:docMk/>
          <pc:sldMk cId="1291777361" sldId="277"/>
        </pc:sldMkLst>
        <pc:spChg chg="mod">
          <ac:chgData name="X Jeremy" userId="7f7dfa19bb4c4406" providerId="LiveId" clId="{44101098-1C4E-4A38-988D-92193E7A8B9F}" dt="2020-03-02T06:46:12.965" v="608" actId="6549"/>
          <ac:spMkLst>
            <pc:docMk/>
            <pc:sldMk cId="1291777361" sldId="277"/>
            <ac:spMk id="3" creationId="{00000000-0000-0000-0000-000000000000}"/>
          </ac:spMkLst>
        </pc:spChg>
        <pc:spChg chg="mod">
          <ac:chgData name="X Jeremy" userId="7f7dfa19bb4c4406" providerId="LiveId" clId="{44101098-1C4E-4A38-988D-92193E7A8B9F}" dt="2020-03-02T06:45:11.329" v="578" actId="20577"/>
          <ac:spMkLst>
            <pc:docMk/>
            <pc:sldMk cId="1291777361" sldId="277"/>
            <ac:spMk id="5" creationId="{00000000-0000-0000-0000-000000000000}"/>
          </ac:spMkLst>
        </pc:spChg>
        <pc:spChg chg="mod">
          <ac:chgData name="X Jeremy" userId="7f7dfa19bb4c4406" providerId="LiveId" clId="{44101098-1C4E-4A38-988D-92193E7A8B9F}" dt="2020-03-02T06:45:08.422" v="576" actId="20577"/>
          <ac:spMkLst>
            <pc:docMk/>
            <pc:sldMk cId="1291777361" sldId="277"/>
            <ac:spMk id="9" creationId="{A2FA783B-3A06-46C6-B929-51B2E2064045}"/>
          </ac:spMkLst>
        </pc:spChg>
      </pc:sldChg>
      <pc:sldChg chg="del">
        <pc:chgData name="X Jeremy" userId="7f7dfa19bb4c4406" providerId="LiveId" clId="{44101098-1C4E-4A38-988D-92193E7A8B9F}" dt="2020-03-02T06:43:11.146" v="531" actId="47"/>
        <pc:sldMkLst>
          <pc:docMk/>
          <pc:sldMk cId="3269428758" sldId="277"/>
        </pc:sldMkLst>
      </pc:sldChg>
      <pc:sldChg chg="modSp add">
        <pc:chgData name="X Jeremy" userId="7f7dfa19bb4c4406" providerId="LiveId" clId="{44101098-1C4E-4A38-988D-92193E7A8B9F}" dt="2020-03-02T06:47:22.743" v="642" actId="6549"/>
        <pc:sldMkLst>
          <pc:docMk/>
          <pc:sldMk cId="1396716489" sldId="278"/>
        </pc:sldMkLst>
        <pc:spChg chg="mod">
          <ac:chgData name="X Jeremy" userId="7f7dfa19bb4c4406" providerId="LiveId" clId="{44101098-1C4E-4A38-988D-92193E7A8B9F}" dt="2020-03-02T06:47:22.743" v="642" actId="6549"/>
          <ac:spMkLst>
            <pc:docMk/>
            <pc:sldMk cId="1396716489" sldId="278"/>
            <ac:spMk id="3" creationId="{00000000-0000-0000-0000-000000000000}"/>
          </ac:spMkLst>
        </pc:spChg>
        <pc:spChg chg="mod">
          <ac:chgData name="X Jeremy" userId="7f7dfa19bb4c4406" providerId="LiveId" clId="{44101098-1C4E-4A38-988D-92193E7A8B9F}" dt="2020-03-02T06:46:23.418" v="613" actId="20577"/>
          <ac:spMkLst>
            <pc:docMk/>
            <pc:sldMk cId="1396716489" sldId="278"/>
            <ac:spMk id="5" creationId="{00000000-0000-0000-0000-000000000000}"/>
          </ac:spMkLst>
        </pc:spChg>
        <pc:spChg chg="mod">
          <ac:chgData name="X Jeremy" userId="7f7dfa19bb4c4406" providerId="LiveId" clId="{44101098-1C4E-4A38-988D-92193E7A8B9F}" dt="2020-03-02T06:46:20.421" v="611" actId="20577"/>
          <ac:spMkLst>
            <pc:docMk/>
            <pc:sldMk cId="1396716489" sldId="278"/>
            <ac:spMk id="9" creationId="{A2FA783B-3A06-46C6-B929-51B2E2064045}"/>
          </ac:spMkLst>
        </pc:spChg>
      </pc:sldChg>
    </pc:docChg>
  </pc:docChgLst>
  <pc:docChgLst>
    <pc:chgData name="X Jeremy" userId="7f7dfa19bb4c4406" providerId="LiveId" clId="{920FEAFE-3CEC-4D1A-A8DA-9E2A826E09FA}"/>
    <pc:docChg chg="custSel addSld delSld modSld">
      <pc:chgData name="X Jeremy" userId="7f7dfa19bb4c4406" providerId="LiveId" clId="{920FEAFE-3CEC-4D1A-A8DA-9E2A826E09FA}" dt="2020-03-02T18:47:39.276" v="685"/>
      <pc:docMkLst>
        <pc:docMk/>
      </pc:docMkLst>
      <pc:sldChg chg="modSp">
        <pc:chgData name="X Jeremy" userId="7f7dfa19bb4c4406" providerId="LiveId" clId="{920FEAFE-3CEC-4D1A-A8DA-9E2A826E09FA}" dt="2020-03-02T18:26:36.014" v="86" actId="20577"/>
        <pc:sldMkLst>
          <pc:docMk/>
          <pc:sldMk cId="0" sldId="267"/>
        </pc:sldMkLst>
        <pc:spChg chg="mod">
          <ac:chgData name="X Jeremy" userId="7f7dfa19bb4c4406" providerId="LiveId" clId="{920FEAFE-3CEC-4D1A-A8DA-9E2A826E09FA}" dt="2020-03-02T18:26:36.014" v="86" actId="20577"/>
          <ac:spMkLst>
            <pc:docMk/>
            <pc:sldMk cId="0" sldId="267"/>
            <ac:spMk id="2" creationId="{00000000-0000-0000-0000-000000000000}"/>
          </ac:spMkLst>
        </pc:spChg>
      </pc:sldChg>
      <pc:sldChg chg="addSp delSp modSp">
        <pc:chgData name="X Jeremy" userId="7f7dfa19bb4c4406" providerId="LiveId" clId="{920FEAFE-3CEC-4D1A-A8DA-9E2A826E09FA}" dt="2020-03-02T18:36:48.010" v="373" actId="1037"/>
        <pc:sldMkLst>
          <pc:docMk/>
          <pc:sldMk cId="2642496940" sldId="275"/>
        </pc:sldMkLst>
        <pc:spChg chg="mod">
          <ac:chgData name="X Jeremy" userId="7f7dfa19bb4c4406" providerId="LiveId" clId="{920FEAFE-3CEC-4D1A-A8DA-9E2A826E09FA}" dt="2020-03-02T18:26:48.151" v="128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920FEAFE-3CEC-4D1A-A8DA-9E2A826E09FA}" dt="2020-03-02T18:36:23.353" v="335" actId="14100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920FEAFE-3CEC-4D1A-A8DA-9E2A826E09FA}" dt="2020-03-02T18:27:06.242" v="134" actId="20577"/>
          <ac:spMkLst>
            <pc:docMk/>
            <pc:sldMk cId="2642496940" sldId="275"/>
            <ac:spMk id="5" creationId="{00000000-0000-0000-0000-000000000000}"/>
          </ac:spMkLst>
        </pc:spChg>
        <pc:spChg chg="del">
          <ac:chgData name="X Jeremy" userId="7f7dfa19bb4c4406" providerId="LiveId" clId="{920FEAFE-3CEC-4D1A-A8DA-9E2A826E09FA}" dt="2020-03-02T18:27:13.075" v="135" actId="478"/>
          <ac:spMkLst>
            <pc:docMk/>
            <pc:sldMk cId="2642496940" sldId="275"/>
            <ac:spMk id="10" creationId="{A521F16F-3A42-4B00-B2EC-4ED4A99E6954}"/>
          </ac:spMkLst>
        </pc:spChg>
        <pc:spChg chg="mod">
          <ac:chgData name="X Jeremy" userId="7f7dfa19bb4c4406" providerId="LiveId" clId="{920FEAFE-3CEC-4D1A-A8DA-9E2A826E09FA}" dt="2020-03-02T18:36:48.010" v="373" actId="1037"/>
          <ac:spMkLst>
            <pc:docMk/>
            <pc:sldMk cId="2642496940" sldId="275"/>
            <ac:spMk id="12" creationId="{C57B5371-D331-4A1D-823A-D01E1C2F7326}"/>
          </ac:spMkLst>
        </pc:spChg>
        <pc:spChg chg="del">
          <ac:chgData name="X Jeremy" userId="7f7dfa19bb4c4406" providerId="LiveId" clId="{920FEAFE-3CEC-4D1A-A8DA-9E2A826E09FA}" dt="2020-03-02T18:33:05.681" v="257" actId="478"/>
          <ac:spMkLst>
            <pc:docMk/>
            <pc:sldMk cId="2642496940" sldId="275"/>
            <ac:spMk id="13" creationId="{5F8FA13B-AF50-4A1C-8F78-96945DCDEA33}"/>
          </ac:spMkLst>
        </pc:spChg>
        <pc:spChg chg="del">
          <ac:chgData name="X Jeremy" userId="7f7dfa19bb4c4406" providerId="LiveId" clId="{920FEAFE-3CEC-4D1A-A8DA-9E2A826E09FA}" dt="2020-03-02T18:33:06.974" v="258" actId="478"/>
          <ac:spMkLst>
            <pc:docMk/>
            <pc:sldMk cId="2642496940" sldId="275"/>
            <ac:spMk id="14" creationId="{B317EE49-C455-4EAB-8EC2-E4ACC2E93ED9}"/>
          </ac:spMkLst>
        </pc:spChg>
        <pc:spChg chg="mod">
          <ac:chgData name="X Jeremy" userId="7f7dfa19bb4c4406" providerId="LiveId" clId="{920FEAFE-3CEC-4D1A-A8DA-9E2A826E09FA}" dt="2020-03-02T18:26:56.247" v="132" actId="20577"/>
          <ac:spMkLst>
            <pc:docMk/>
            <pc:sldMk cId="2642496940" sldId="275"/>
            <ac:spMk id="15" creationId="{00000000-0000-0000-0000-000000000000}"/>
          </ac:spMkLst>
        </pc:spChg>
        <pc:spChg chg="del">
          <ac:chgData name="X Jeremy" userId="7f7dfa19bb4c4406" providerId="LiveId" clId="{920FEAFE-3CEC-4D1A-A8DA-9E2A826E09FA}" dt="2020-03-02T18:33:08.071" v="259" actId="478"/>
          <ac:spMkLst>
            <pc:docMk/>
            <pc:sldMk cId="2642496940" sldId="275"/>
            <ac:spMk id="16" creationId="{E0EBADC8-7608-4E3B-896F-B390C7214362}"/>
          </ac:spMkLst>
        </pc:spChg>
        <pc:spChg chg="add mod">
          <ac:chgData name="X Jeremy" userId="7f7dfa19bb4c4406" providerId="LiveId" clId="{920FEAFE-3CEC-4D1A-A8DA-9E2A826E09FA}" dt="2020-03-02T18:36:48.010" v="373" actId="1037"/>
          <ac:spMkLst>
            <pc:docMk/>
            <pc:sldMk cId="2642496940" sldId="275"/>
            <ac:spMk id="17" creationId="{0B89452D-3403-461D-851A-E1376071D143}"/>
          </ac:spMkLst>
        </pc:spChg>
        <pc:spChg chg="add mod">
          <ac:chgData name="X Jeremy" userId="7f7dfa19bb4c4406" providerId="LiveId" clId="{920FEAFE-3CEC-4D1A-A8DA-9E2A826E09FA}" dt="2020-03-02T18:36:35.181" v="354" actId="1037"/>
          <ac:spMkLst>
            <pc:docMk/>
            <pc:sldMk cId="2642496940" sldId="275"/>
            <ac:spMk id="18" creationId="{1DCFB9D7-A2B3-4154-9AC4-CA45B1B9E2F4}"/>
          </ac:spMkLst>
        </pc:spChg>
        <pc:spChg chg="add mod">
          <ac:chgData name="X Jeremy" userId="7f7dfa19bb4c4406" providerId="LiveId" clId="{920FEAFE-3CEC-4D1A-A8DA-9E2A826E09FA}" dt="2020-03-02T18:36:35.181" v="354" actId="1037"/>
          <ac:spMkLst>
            <pc:docMk/>
            <pc:sldMk cId="2642496940" sldId="275"/>
            <ac:spMk id="19" creationId="{0B703217-D3F3-4A06-A85D-E917C400BCF8}"/>
          </ac:spMkLst>
        </pc:spChg>
      </pc:sldChg>
      <pc:sldChg chg="del">
        <pc:chgData name="X Jeremy" userId="7f7dfa19bb4c4406" providerId="LiveId" clId="{920FEAFE-3CEC-4D1A-A8DA-9E2A826E09FA}" dt="2020-03-02T18:43:47.244" v="572" actId="47"/>
        <pc:sldMkLst>
          <pc:docMk/>
          <pc:sldMk cId="1658369919" sldId="276"/>
        </pc:sldMkLst>
      </pc:sldChg>
      <pc:sldChg chg="del">
        <pc:chgData name="X Jeremy" userId="7f7dfa19bb4c4406" providerId="LiveId" clId="{920FEAFE-3CEC-4D1A-A8DA-9E2A826E09FA}" dt="2020-03-02T18:43:47.244" v="572" actId="47"/>
        <pc:sldMkLst>
          <pc:docMk/>
          <pc:sldMk cId="1291777361" sldId="277"/>
        </pc:sldMkLst>
      </pc:sldChg>
      <pc:sldChg chg="del">
        <pc:chgData name="X Jeremy" userId="7f7dfa19bb4c4406" providerId="LiveId" clId="{920FEAFE-3CEC-4D1A-A8DA-9E2A826E09FA}" dt="2020-03-02T18:43:47.244" v="572" actId="47"/>
        <pc:sldMkLst>
          <pc:docMk/>
          <pc:sldMk cId="1396716489" sldId="278"/>
        </pc:sldMkLst>
      </pc:sldChg>
      <pc:sldChg chg="addSp modSp add">
        <pc:chgData name="X Jeremy" userId="7f7dfa19bb4c4406" providerId="LiveId" clId="{920FEAFE-3CEC-4D1A-A8DA-9E2A826E09FA}" dt="2020-03-02T18:43:59.610" v="575"/>
        <pc:sldMkLst>
          <pc:docMk/>
          <pc:sldMk cId="1445863005" sldId="279"/>
        </pc:sldMkLst>
        <pc:spChg chg="mod">
          <ac:chgData name="X Jeremy" userId="7f7dfa19bb4c4406" providerId="LiveId" clId="{920FEAFE-3CEC-4D1A-A8DA-9E2A826E09FA}" dt="2020-03-02T18:41:16.398" v="478" actId="20577"/>
          <ac:spMkLst>
            <pc:docMk/>
            <pc:sldMk cId="1445863005" sldId="279"/>
            <ac:spMk id="3" creationId="{00000000-0000-0000-0000-000000000000}"/>
          </ac:spMkLst>
        </pc:spChg>
        <pc:spChg chg="mod">
          <ac:chgData name="X Jeremy" userId="7f7dfa19bb4c4406" providerId="LiveId" clId="{920FEAFE-3CEC-4D1A-A8DA-9E2A826E09FA}" dt="2020-03-02T18:43:59.610" v="575"/>
          <ac:spMkLst>
            <pc:docMk/>
            <pc:sldMk cId="1445863005" sldId="279"/>
            <ac:spMk id="5" creationId="{00000000-0000-0000-0000-000000000000}"/>
          </ac:spMkLst>
        </pc:spChg>
        <pc:spChg chg="mod">
          <ac:chgData name="X Jeremy" userId="7f7dfa19bb4c4406" providerId="LiveId" clId="{920FEAFE-3CEC-4D1A-A8DA-9E2A826E09FA}" dt="2020-03-02T18:37:29.949" v="393"/>
          <ac:spMkLst>
            <pc:docMk/>
            <pc:sldMk cId="1445863005" sldId="279"/>
            <ac:spMk id="9" creationId="{A2FA783B-3A06-46C6-B929-51B2E2064045}"/>
          </ac:spMkLst>
        </pc:spChg>
        <pc:spChg chg="mod">
          <ac:chgData name="X Jeremy" userId="7f7dfa19bb4c4406" providerId="LiveId" clId="{920FEAFE-3CEC-4D1A-A8DA-9E2A826E09FA}" dt="2020-03-02T18:41:50.639" v="497" actId="1037"/>
          <ac:spMkLst>
            <pc:docMk/>
            <pc:sldMk cId="1445863005" sldId="279"/>
            <ac:spMk id="12" creationId="{C57B5371-D331-4A1D-823A-D01E1C2F7326}"/>
          </ac:spMkLst>
        </pc:spChg>
        <pc:spChg chg="add mod">
          <ac:chgData name="X Jeremy" userId="7f7dfa19bb4c4406" providerId="LiveId" clId="{920FEAFE-3CEC-4D1A-A8DA-9E2A826E09FA}" dt="2020-03-02T18:43:18.280" v="566" actId="1036"/>
          <ac:spMkLst>
            <pc:docMk/>
            <pc:sldMk cId="1445863005" sldId="279"/>
            <ac:spMk id="13" creationId="{FCB554A0-FAF4-4EF6-94B6-B14907522F21}"/>
          </ac:spMkLst>
        </pc:spChg>
        <pc:spChg chg="add mod">
          <ac:chgData name="X Jeremy" userId="7f7dfa19bb4c4406" providerId="LiveId" clId="{920FEAFE-3CEC-4D1A-A8DA-9E2A826E09FA}" dt="2020-03-02T18:43:25.705" v="568" actId="1076"/>
          <ac:spMkLst>
            <pc:docMk/>
            <pc:sldMk cId="1445863005" sldId="279"/>
            <ac:spMk id="14" creationId="{CDCFD225-625B-44F9-8F21-C6CE49B9C9A8}"/>
          </ac:spMkLst>
        </pc:spChg>
        <pc:spChg chg="add mod">
          <ac:chgData name="X Jeremy" userId="7f7dfa19bb4c4406" providerId="LiveId" clId="{920FEAFE-3CEC-4D1A-A8DA-9E2A826E09FA}" dt="2020-03-02T18:43:39.318" v="571" actId="1035"/>
          <ac:spMkLst>
            <pc:docMk/>
            <pc:sldMk cId="1445863005" sldId="279"/>
            <ac:spMk id="16" creationId="{5E559E86-1EE4-4DA3-9F48-B0F839332792}"/>
          </ac:spMkLst>
        </pc:spChg>
        <pc:spChg chg="mod">
          <ac:chgData name="X Jeremy" userId="7f7dfa19bb4c4406" providerId="LiveId" clId="{920FEAFE-3CEC-4D1A-A8DA-9E2A826E09FA}" dt="2020-03-02T18:42:03.735" v="510" actId="1037"/>
          <ac:spMkLst>
            <pc:docMk/>
            <pc:sldMk cId="1445863005" sldId="279"/>
            <ac:spMk id="17" creationId="{0B89452D-3403-461D-851A-E1376071D143}"/>
          </ac:spMkLst>
        </pc:spChg>
        <pc:spChg chg="mod">
          <ac:chgData name="X Jeremy" userId="7f7dfa19bb4c4406" providerId="LiveId" clId="{920FEAFE-3CEC-4D1A-A8DA-9E2A826E09FA}" dt="2020-03-02T18:42:11.964" v="531" actId="1038"/>
          <ac:spMkLst>
            <pc:docMk/>
            <pc:sldMk cId="1445863005" sldId="279"/>
            <ac:spMk id="18" creationId="{1DCFB9D7-A2B3-4154-9AC4-CA45B1B9E2F4}"/>
          </ac:spMkLst>
        </pc:spChg>
        <pc:spChg chg="mod">
          <ac:chgData name="X Jeremy" userId="7f7dfa19bb4c4406" providerId="LiveId" clId="{920FEAFE-3CEC-4D1A-A8DA-9E2A826E09FA}" dt="2020-03-02T18:42:19.291" v="554" actId="1037"/>
          <ac:spMkLst>
            <pc:docMk/>
            <pc:sldMk cId="1445863005" sldId="279"/>
            <ac:spMk id="19" creationId="{0B703217-D3F3-4A06-A85D-E917C400BCF8}"/>
          </ac:spMkLst>
        </pc:spChg>
      </pc:sldChg>
      <pc:sldChg chg="modSp add">
        <pc:chgData name="X Jeremy" userId="7f7dfa19bb4c4406" providerId="LiveId" clId="{920FEAFE-3CEC-4D1A-A8DA-9E2A826E09FA}" dt="2020-03-02T18:45:27.768" v="630" actId="6549"/>
        <pc:sldMkLst>
          <pc:docMk/>
          <pc:sldMk cId="3121302323" sldId="280"/>
        </pc:sldMkLst>
        <pc:spChg chg="mod">
          <ac:chgData name="X Jeremy" userId="7f7dfa19bb4c4406" providerId="LiveId" clId="{920FEAFE-3CEC-4D1A-A8DA-9E2A826E09FA}" dt="2020-03-02T18:45:27.768" v="630" actId="6549"/>
          <ac:spMkLst>
            <pc:docMk/>
            <pc:sldMk cId="3121302323" sldId="280"/>
            <ac:spMk id="3" creationId="{00000000-0000-0000-0000-000000000000}"/>
          </ac:spMkLst>
        </pc:spChg>
        <pc:spChg chg="mod">
          <ac:chgData name="X Jeremy" userId="7f7dfa19bb4c4406" providerId="LiveId" clId="{920FEAFE-3CEC-4D1A-A8DA-9E2A826E09FA}" dt="2020-03-02T18:44:12.790" v="582"/>
          <ac:spMkLst>
            <pc:docMk/>
            <pc:sldMk cId="3121302323" sldId="280"/>
            <ac:spMk id="5" creationId="{00000000-0000-0000-0000-000000000000}"/>
          </ac:spMkLst>
        </pc:spChg>
        <pc:spChg chg="mod">
          <ac:chgData name="X Jeremy" userId="7f7dfa19bb4c4406" providerId="LiveId" clId="{920FEAFE-3CEC-4D1A-A8DA-9E2A826E09FA}" dt="2020-03-02T18:44:10.035" v="579"/>
          <ac:spMkLst>
            <pc:docMk/>
            <pc:sldMk cId="3121302323" sldId="280"/>
            <ac:spMk id="9" creationId="{A2FA783B-3A06-46C6-B929-51B2E2064045}"/>
          </ac:spMkLst>
        </pc:spChg>
      </pc:sldChg>
      <pc:sldChg chg="modSp add">
        <pc:chgData name="X Jeremy" userId="7f7dfa19bb4c4406" providerId="LiveId" clId="{920FEAFE-3CEC-4D1A-A8DA-9E2A826E09FA}" dt="2020-03-02T18:45:41.264" v="634"/>
        <pc:sldMkLst>
          <pc:docMk/>
          <pc:sldMk cId="1730508676" sldId="281"/>
        </pc:sldMkLst>
        <pc:spChg chg="mod">
          <ac:chgData name="X Jeremy" userId="7f7dfa19bb4c4406" providerId="LiveId" clId="{920FEAFE-3CEC-4D1A-A8DA-9E2A826E09FA}" dt="2020-03-02T18:45:41.264" v="634"/>
          <ac:spMkLst>
            <pc:docMk/>
            <pc:sldMk cId="1730508676" sldId="281"/>
            <ac:spMk id="5" creationId="{00000000-0000-0000-0000-000000000000}"/>
          </ac:spMkLst>
        </pc:spChg>
      </pc:sldChg>
      <pc:sldChg chg="modSp add">
        <pc:chgData name="X Jeremy" userId="7f7dfa19bb4c4406" providerId="LiveId" clId="{920FEAFE-3CEC-4D1A-A8DA-9E2A826E09FA}" dt="2020-03-02T18:47:25.956" v="681" actId="6549"/>
        <pc:sldMkLst>
          <pc:docMk/>
          <pc:sldMk cId="3172639210" sldId="282"/>
        </pc:sldMkLst>
        <pc:spChg chg="mod">
          <ac:chgData name="X Jeremy" userId="7f7dfa19bb4c4406" providerId="LiveId" clId="{920FEAFE-3CEC-4D1A-A8DA-9E2A826E09FA}" dt="2020-03-02T18:47:25.956" v="681" actId="6549"/>
          <ac:spMkLst>
            <pc:docMk/>
            <pc:sldMk cId="3172639210" sldId="282"/>
            <ac:spMk id="3" creationId="{00000000-0000-0000-0000-000000000000}"/>
          </ac:spMkLst>
        </pc:spChg>
        <pc:spChg chg="mod">
          <ac:chgData name="X Jeremy" userId="7f7dfa19bb4c4406" providerId="LiveId" clId="{920FEAFE-3CEC-4D1A-A8DA-9E2A826E09FA}" dt="2020-03-02T18:45:52.192" v="638"/>
          <ac:spMkLst>
            <pc:docMk/>
            <pc:sldMk cId="3172639210" sldId="282"/>
            <ac:spMk id="5" creationId="{00000000-0000-0000-0000-000000000000}"/>
          </ac:spMkLst>
        </pc:spChg>
        <pc:spChg chg="mod">
          <ac:chgData name="X Jeremy" userId="7f7dfa19bb4c4406" providerId="LiveId" clId="{920FEAFE-3CEC-4D1A-A8DA-9E2A826E09FA}" dt="2020-03-02T18:45:56.188" v="641"/>
          <ac:spMkLst>
            <pc:docMk/>
            <pc:sldMk cId="3172639210" sldId="282"/>
            <ac:spMk id="9" creationId="{A2FA783B-3A06-46C6-B929-51B2E2064045}"/>
          </ac:spMkLst>
        </pc:spChg>
      </pc:sldChg>
      <pc:sldChg chg="modSp add">
        <pc:chgData name="X Jeremy" userId="7f7dfa19bb4c4406" providerId="LiveId" clId="{920FEAFE-3CEC-4D1A-A8DA-9E2A826E09FA}" dt="2020-03-02T18:47:39.276" v="685"/>
        <pc:sldMkLst>
          <pc:docMk/>
          <pc:sldMk cId="2987544979" sldId="283"/>
        </pc:sldMkLst>
        <pc:spChg chg="mod">
          <ac:chgData name="X Jeremy" userId="7f7dfa19bb4c4406" providerId="LiveId" clId="{920FEAFE-3CEC-4D1A-A8DA-9E2A826E09FA}" dt="2020-03-02T18:47:39.276" v="685"/>
          <ac:spMkLst>
            <pc:docMk/>
            <pc:sldMk cId="2987544979" sldId="283"/>
            <ac:spMk id="5" creationId="{00000000-0000-0000-0000-000000000000}"/>
          </ac:spMkLst>
        </pc:spChg>
      </pc:sldChg>
    </pc:docChg>
  </pc:docChgLst>
  <pc:docChgLst>
    <pc:chgData name="X Jeremy" userId="7f7dfa19bb4c4406" providerId="LiveId" clId="{8FB3F76B-4324-439B-BDCC-B0C2AD25AFB4}"/>
    <pc:docChg chg="undo custSel addSld delSld modSld">
      <pc:chgData name="X Jeremy" userId="7f7dfa19bb4c4406" providerId="LiveId" clId="{8FB3F76B-4324-439B-BDCC-B0C2AD25AFB4}" dt="2020-02-18T18:49:37.854" v="777" actId="20577"/>
      <pc:docMkLst>
        <pc:docMk/>
      </pc:docMkLst>
      <pc:sldChg chg="modSp">
        <pc:chgData name="X Jeremy" userId="7f7dfa19bb4c4406" providerId="LiveId" clId="{8FB3F76B-4324-439B-BDCC-B0C2AD25AFB4}" dt="2020-02-18T18:21:56.858" v="63" actId="20577"/>
        <pc:sldMkLst>
          <pc:docMk/>
          <pc:sldMk cId="0" sldId="267"/>
        </pc:sldMkLst>
        <pc:spChg chg="mod">
          <ac:chgData name="X Jeremy" userId="7f7dfa19bb4c4406" providerId="LiveId" clId="{8FB3F76B-4324-439B-BDCC-B0C2AD25AFB4}" dt="2020-02-18T18:21:56.858" v="63" actId="20577"/>
          <ac:spMkLst>
            <pc:docMk/>
            <pc:sldMk cId="0" sldId="267"/>
            <ac:spMk id="2" creationId="{00000000-0000-0000-0000-000000000000}"/>
          </ac:spMkLst>
        </pc:spChg>
      </pc:sldChg>
      <pc:sldChg chg="addSp modSp">
        <pc:chgData name="X Jeremy" userId="7f7dfa19bb4c4406" providerId="LiveId" clId="{8FB3F76B-4324-439B-BDCC-B0C2AD25AFB4}" dt="2020-02-18T18:46:29.295" v="720" actId="1036"/>
        <pc:sldMkLst>
          <pc:docMk/>
          <pc:sldMk cId="2642496940" sldId="275"/>
        </pc:sldMkLst>
        <pc:spChg chg="mod">
          <ac:chgData name="X Jeremy" userId="7f7dfa19bb4c4406" providerId="LiveId" clId="{8FB3F76B-4324-439B-BDCC-B0C2AD25AFB4}" dt="2020-02-18T18:22:05.921" v="91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8FB3F76B-4324-439B-BDCC-B0C2AD25AFB4}" dt="2020-02-18T18:44:51.574" v="620" actId="20577"/>
          <ac:spMkLst>
            <pc:docMk/>
            <pc:sldMk cId="2642496940" sldId="275"/>
            <ac:spMk id="3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4:15.747" v="579" actId="1036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8FB3F76B-4324-439B-BDCC-B0C2AD25AFB4}" dt="2020-02-18T18:39:54.103" v="510" actId="1035"/>
          <ac:spMkLst>
            <pc:docMk/>
            <pc:sldMk cId="2642496940" sldId="275"/>
            <ac:spMk id="10" creationId="{A521F16F-3A42-4B00-B2EC-4ED4A99E6954}"/>
          </ac:spMkLst>
        </pc:spChg>
        <pc:spChg chg="add mod">
          <ac:chgData name="X Jeremy" userId="7f7dfa19bb4c4406" providerId="LiveId" clId="{8FB3F76B-4324-439B-BDCC-B0C2AD25AFB4}" dt="2020-02-18T18:44:18.531" v="580" actId="1035"/>
          <ac:spMkLst>
            <pc:docMk/>
            <pc:sldMk cId="2642496940" sldId="275"/>
            <ac:spMk id="11" creationId="{F85492AF-8FBF-4729-8A70-A1DEB357F236}"/>
          </ac:spMkLst>
        </pc:spChg>
        <pc:spChg chg="add mod">
          <ac:chgData name="X Jeremy" userId="7f7dfa19bb4c4406" providerId="LiveId" clId="{8FB3F76B-4324-439B-BDCC-B0C2AD25AFB4}" dt="2020-02-18T18:44:36.428" v="616" actId="1035"/>
          <ac:spMkLst>
            <pc:docMk/>
            <pc:sldMk cId="2642496940" sldId="275"/>
            <ac:spMk id="12" creationId="{8AC77AC6-C112-4CDF-A053-76E3A5D6AB20}"/>
          </ac:spMkLst>
        </pc:spChg>
        <pc:spChg chg="add mod">
          <ac:chgData name="X Jeremy" userId="7f7dfa19bb4c4406" providerId="LiveId" clId="{8FB3F76B-4324-439B-BDCC-B0C2AD25AFB4}" dt="2020-02-18T18:45:02.073" v="646" actId="1035"/>
          <ac:spMkLst>
            <pc:docMk/>
            <pc:sldMk cId="2642496940" sldId="275"/>
            <ac:spMk id="13" creationId="{3A802A25-DE0B-43C4-B024-B2EABE4D75E6}"/>
          </ac:spMkLst>
        </pc:spChg>
        <pc:spChg chg="add mod">
          <ac:chgData name="X Jeremy" userId="7f7dfa19bb4c4406" providerId="LiveId" clId="{8FB3F76B-4324-439B-BDCC-B0C2AD25AFB4}" dt="2020-02-18T18:45:24.860" v="650" actId="1037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8FB3F76B-4324-439B-BDCC-B0C2AD25AFB4}" dt="2020-02-18T18:22:19.089" v="96"/>
          <ac:spMkLst>
            <pc:docMk/>
            <pc:sldMk cId="2642496940" sldId="275"/>
            <ac:spMk id="15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5:47.072" v="687" actId="1036"/>
          <ac:spMkLst>
            <pc:docMk/>
            <pc:sldMk cId="2642496940" sldId="275"/>
            <ac:spMk id="16" creationId="{8C752700-13EF-493D-80A3-C48B4C2A3424}"/>
          </ac:spMkLst>
        </pc:spChg>
        <pc:spChg chg="add mod">
          <ac:chgData name="X Jeremy" userId="7f7dfa19bb4c4406" providerId="LiveId" clId="{8FB3F76B-4324-439B-BDCC-B0C2AD25AFB4}" dt="2020-02-18T18:46:08.608" v="693" actId="1037"/>
          <ac:spMkLst>
            <pc:docMk/>
            <pc:sldMk cId="2642496940" sldId="275"/>
            <ac:spMk id="17" creationId="{DE6E421D-ADAC-4AEF-A4DD-C309F25CE2E4}"/>
          </ac:spMkLst>
        </pc:spChg>
        <pc:spChg chg="add mod">
          <ac:chgData name="X Jeremy" userId="7f7dfa19bb4c4406" providerId="LiveId" clId="{8FB3F76B-4324-439B-BDCC-B0C2AD25AFB4}" dt="2020-02-18T18:46:29.295" v="720" actId="1036"/>
          <ac:spMkLst>
            <pc:docMk/>
            <pc:sldMk cId="2642496940" sldId="275"/>
            <ac:spMk id="18" creationId="{BFE3AFE7-8038-4D11-B943-242C9C5BEAB0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325972168" sldId="276"/>
        </pc:sldMkLst>
      </pc:sldChg>
      <pc:sldChg chg="modSp add">
        <pc:chgData name="X Jeremy" userId="7f7dfa19bb4c4406" providerId="LiveId" clId="{8FB3F76B-4324-439B-BDCC-B0C2AD25AFB4}" dt="2020-02-18T18:48:00.803" v="749" actId="6549"/>
        <pc:sldMkLst>
          <pc:docMk/>
          <pc:sldMk cId="3034677651" sldId="276"/>
        </pc:sldMkLst>
        <pc:spChg chg="mod">
          <ac:chgData name="X Jeremy" userId="7f7dfa19bb4c4406" providerId="LiveId" clId="{8FB3F76B-4324-439B-BDCC-B0C2AD25AFB4}" dt="2020-02-18T18:48:00.803" v="749" actId="6549"/>
          <ac:spMkLst>
            <pc:docMk/>
            <pc:sldMk cId="3034677651" sldId="276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1.853" v="723" actId="20577"/>
          <ac:spMkLst>
            <pc:docMk/>
            <pc:sldMk cId="3034677651" sldId="276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4.843" v="725" actId="20577"/>
          <ac:spMkLst>
            <pc:docMk/>
            <pc:sldMk cId="3034677651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8FB3F76B-4324-439B-BDCC-B0C2AD25AFB4}" dt="2020-02-18T18:49:37.854" v="777" actId="20577"/>
        <pc:sldMkLst>
          <pc:docMk/>
          <pc:sldMk cId="7195249" sldId="277"/>
        </pc:sldMkLst>
        <pc:spChg chg="mod">
          <ac:chgData name="X Jeremy" userId="7f7dfa19bb4c4406" providerId="LiveId" clId="{8FB3F76B-4324-439B-BDCC-B0C2AD25AFB4}" dt="2020-02-18T18:49:30.565" v="773" actId="6549"/>
          <ac:spMkLst>
            <pc:docMk/>
            <pc:sldMk cId="7195249" sldId="277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7.854" v="777" actId="20577"/>
          <ac:spMkLst>
            <pc:docMk/>
            <pc:sldMk cId="7195249" sldId="277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4.645" v="775" actId="20577"/>
          <ac:spMkLst>
            <pc:docMk/>
            <pc:sldMk cId="7195249" sldId="277"/>
            <ac:spMk id="9" creationId="{A2FA783B-3A06-46C6-B929-51B2E2064045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827370802" sldId="277"/>
        </pc:sldMkLst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509476964" sldId="278"/>
        </pc:sldMkLst>
      </pc:sldChg>
    </pc:docChg>
  </pc:docChgLst>
  <pc:docChgLst>
    <pc:chgData name="X Jeremy" userId="7f7dfa19bb4c4406" providerId="LiveId" clId="{6109DAE8-D7C4-4F1C-B7D0-FFB99F54E1EE}"/>
    <pc:docChg chg="custSel addSld delSld modSld">
      <pc:chgData name="X Jeremy" userId="7f7dfa19bb4c4406" providerId="LiveId" clId="{6109DAE8-D7C4-4F1C-B7D0-FFB99F54E1EE}" dt="2020-03-02T18:50:59.591" v="24" actId="27614"/>
      <pc:docMkLst>
        <pc:docMk/>
      </pc:docMkLst>
      <pc:sldChg chg="addSp delSp modSp">
        <pc:chgData name="X Jeremy" userId="7f7dfa19bb4c4406" providerId="LiveId" clId="{6109DAE8-D7C4-4F1C-B7D0-FFB99F54E1EE}" dt="2020-03-02T18:50:14.879" v="10" actId="27614"/>
        <pc:sldMkLst>
          <pc:docMk/>
          <pc:sldMk cId="0" sldId="267"/>
        </pc:sldMkLst>
        <pc:spChg chg="del">
          <ac:chgData name="X Jeremy" userId="7f7dfa19bb4c4406" providerId="LiveId" clId="{6109DAE8-D7C4-4F1C-B7D0-FFB99F54E1EE}" dt="2020-03-02T18:49:06.198" v="0" actId="478"/>
          <ac:spMkLst>
            <pc:docMk/>
            <pc:sldMk cId="0" sldId="267"/>
            <ac:spMk id="2" creationId="{00000000-0000-0000-0000-000000000000}"/>
          </ac:spMkLst>
        </pc:spChg>
        <pc:spChg chg="add del mod">
          <ac:chgData name="X Jeremy" userId="7f7dfa19bb4c4406" providerId="LiveId" clId="{6109DAE8-D7C4-4F1C-B7D0-FFB99F54E1EE}" dt="2020-03-02T18:49:07.871" v="1" actId="478"/>
          <ac:spMkLst>
            <pc:docMk/>
            <pc:sldMk cId="0" sldId="267"/>
            <ac:spMk id="4" creationId="{3F62CCA4-4650-4643-AEC7-9D3B6D892F68}"/>
          </ac:spMkLst>
        </pc:spChg>
        <pc:picChg chg="add mod">
          <ac:chgData name="X Jeremy" userId="7f7dfa19bb4c4406" providerId="LiveId" clId="{6109DAE8-D7C4-4F1C-B7D0-FFB99F54E1EE}" dt="2020-03-02T18:50:14.879" v="10" actId="27614"/>
          <ac:picMkLst>
            <pc:docMk/>
            <pc:sldMk cId="0" sldId="267"/>
            <ac:picMk id="6" creationId="{4AA899BD-2545-43F5-8414-97CD662EF541}"/>
          </ac:picMkLst>
        </pc:picChg>
        <pc:picChg chg="del">
          <ac:chgData name="X Jeremy" userId="7f7dfa19bb4c4406" providerId="LiveId" clId="{6109DAE8-D7C4-4F1C-B7D0-FFB99F54E1EE}" dt="2020-03-02T18:49:06.198" v="0" actId="478"/>
          <ac:picMkLst>
            <pc:docMk/>
            <pc:sldMk cId="0" sldId="267"/>
            <ac:picMk id="7" creationId="{BB043A19-93A6-4A59-9ECA-88F9F164413E}"/>
          </ac:picMkLst>
        </pc:picChg>
      </pc:sldChg>
      <pc:sldChg chg="addSp modSp add">
        <pc:chgData name="X Jeremy" userId="7f7dfa19bb4c4406" providerId="LiveId" clId="{6109DAE8-D7C4-4F1C-B7D0-FFB99F54E1EE}" dt="2020-03-02T18:50:23.635" v="12" actId="27614"/>
        <pc:sldMkLst>
          <pc:docMk/>
          <pc:sldMk cId="1560552238" sldId="268"/>
        </pc:sldMkLst>
        <pc:picChg chg="add mod">
          <ac:chgData name="X Jeremy" userId="7f7dfa19bb4c4406" providerId="LiveId" clId="{6109DAE8-D7C4-4F1C-B7D0-FFB99F54E1EE}" dt="2020-03-02T18:50:23.635" v="12" actId="27614"/>
          <ac:picMkLst>
            <pc:docMk/>
            <pc:sldMk cId="1560552238" sldId="268"/>
            <ac:picMk id="3" creationId="{7B2EF729-9BE8-4E20-A141-EF0F480805A0}"/>
          </ac:picMkLst>
        </pc:picChg>
      </pc:sldChg>
      <pc:sldChg chg="addSp modSp add">
        <pc:chgData name="X Jeremy" userId="7f7dfa19bb4c4406" providerId="LiveId" clId="{6109DAE8-D7C4-4F1C-B7D0-FFB99F54E1EE}" dt="2020-03-02T18:50:28.837" v="14" actId="27614"/>
        <pc:sldMkLst>
          <pc:docMk/>
          <pc:sldMk cId="2688066955" sldId="269"/>
        </pc:sldMkLst>
        <pc:picChg chg="add mod">
          <ac:chgData name="X Jeremy" userId="7f7dfa19bb4c4406" providerId="LiveId" clId="{6109DAE8-D7C4-4F1C-B7D0-FFB99F54E1EE}" dt="2020-03-02T18:50:28.837" v="14" actId="27614"/>
          <ac:picMkLst>
            <pc:docMk/>
            <pc:sldMk cId="2688066955" sldId="269"/>
            <ac:picMk id="3" creationId="{CA099298-D653-40A4-9683-3D309D65A944}"/>
          </ac:picMkLst>
        </pc:picChg>
      </pc:sldChg>
      <pc:sldChg chg="addSp modSp add">
        <pc:chgData name="X Jeremy" userId="7f7dfa19bb4c4406" providerId="LiveId" clId="{6109DAE8-D7C4-4F1C-B7D0-FFB99F54E1EE}" dt="2020-03-02T18:50:36.723" v="17" actId="962"/>
        <pc:sldMkLst>
          <pc:docMk/>
          <pc:sldMk cId="3940821568" sldId="270"/>
        </pc:sldMkLst>
        <pc:picChg chg="add mod">
          <ac:chgData name="X Jeremy" userId="7f7dfa19bb4c4406" providerId="LiveId" clId="{6109DAE8-D7C4-4F1C-B7D0-FFB99F54E1EE}" dt="2020-03-02T18:50:36.723" v="17" actId="962"/>
          <ac:picMkLst>
            <pc:docMk/>
            <pc:sldMk cId="3940821568" sldId="270"/>
            <ac:picMk id="3" creationId="{A04C4B73-B246-48A3-9687-E2D67E620D5B}"/>
          </ac:picMkLst>
        </pc:picChg>
      </pc:sldChg>
      <pc:sldChg chg="addSp modSp add">
        <pc:chgData name="X Jeremy" userId="7f7dfa19bb4c4406" providerId="LiveId" clId="{6109DAE8-D7C4-4F1C-B7D0-FFB99F54E1EE}" dt="2020-03-02T18:50:44.602" v="20" actId="962"/>
        <pc:sldMkLst>
          <pc:docMk/>
          <pc:sldMk cId="1791973805" sldId="271"/>
        </pc:sldMkLst>
        <pc:picChg chg="add mod">
          <ac:chgData name="X Jeremy" userId="7f7dfa19bb4c4406" providerId="LiveId" clId="{6109DAE8-D7C4-4F1C-B7D0-FFB99F54E1EE}" dt="2020-03-02T18:50:44.602" v="20" actId="962"/>
          <ac:picMkLst>
            <pc:docMk/>
            <pc:sldMk cId="1791973805" sldId="271"/>
            <ac:picMk id="3" creationId="{E9A0AD92-4CB4-41A0-8125-3372FD905389}"/>
          </ac:picMkLst>
        </pc:picChg>
      </pc:sldChg>
      <pc:sldChg chg="addSp modSp add">
        <pc:chgData name="X Jeremy" userId="7f7dfa19bb4c4406" providerId="LiveId" clId="{6109DAE8-D7C4-4F1C-B7D0-FFB99F54E1EE}" dt="2020-03-02T18:50:53.462" v="22" actId="27614"/>
        <pc:sldMkLst>
          <pc:docMk/>
          <pc:sldMk cId="2994702539" sldId="272"/>
        </pc:sldMkLst>
        <pc:picChg chg="add mod">
          <ac:chgData name="X Jeremy" userId="7f7dfa19bb4c4406" providerId="LiveId" clId="{6109DAE8-D7C4-4F1C-B7D0-FFB99F54E1EE}" dt="2020-03-02T18:50:53.462" v="22" actId="27614"/>
          <ac:picMkLst>
            <pc:docMk/>
            <pc:sldMk cId="2994702539" sldId="272"/>
            <ac:picMk id="3" creationId="{0545F13B-C17D-4790-9096-D8B456284450}"/>
          </ac:picMkLst>
        </pc:picChg>
      </pc:sldChg>
      <pc:sldChg chg="addSp modSp add">
        <pc:chgData name="X Jeremy" userId="7f7dfa19bb4c4406" providerId="LiveId" clId="{6109DAE8-D7C4-4F1C-B7D0-FFB99F54E1EE}" dt="2020-03-02T18:50:59.591" v="24" actId="27614"/>
        <pc:sldMkLst>
          <pc:docMk/>
          <pc:sldMk cId="783882709" sldId="273"/>
        </pc:sldMkLst>
        <pc:picChg chg="add mod">
          <ac:chgData name="X Jeremy" userId="7f7dfa19bb4c4406" providerId="LiveId" clId="{6109DAE8-D7C4-4F1C-B7D0-FFB99F54E1EE}" dt="2020-03-02T18:50:59.591" v="24" actId="27614"/>
          <ac:picMkLst>
            <pc:docMk/>
            <pc:sldMk cId="783882709" sldId="273"/>
            <ac:picMk id="3" creationId="{8C1E3BA5-8C74-4B19-A285-ECA5920FDB82}"/>
          </ac:picMkLst>
        </pc:picChg>
      </pc:sldChg>
      <pc:sldChg chg="del">
        <pc:chgData name="X Jeremy" userId="7f7dfa19bb4c4406" providerId="LiveId" clId="{6109DAE8-D7C4-4F1C-B7D0-FFB99F54E1EE}" dt="2020-03-02T18:49:11.033" v="2" actId="47"/>
        <pc:sldMkLst>
          <pc:docMk/>
          <pc:sldMk cId="2642496940" sldId="275"/>
        </pc:sldMkLst>
      </pc:sldChg>
      <pc:sldChg chg="del">
        <pc:chgData name="X Jeremy" userId="7f7dfa19bb4c4406" providerId="LiveId" clId="{6109DAE8-D7C4-4F1C-B7D0-FFB99F54E1EE}" dt="2020-03-02T18:49:11.033" v="2" actId="47"/>
        <pc:sldMkLst>
          <pc:docMk/>
          <pc:sldMk cId="1445863005" sldId="279"/>
        </pc:sldMkLst>
      </pc:sldChg>
      <pc:sldChg chg="del">
        <pc:chgData name="X Jeremy" userId="7f7dfa19bb4c4406" providerId="LiveId" clId="{6109DAE8-D7C4-4F1C-B7D0-FFB99F54E1EE}" dt="2020-03-02T18:49:11.033" v="2" actId="47"/>
        <pc:sldMkLst>
          <pc:docMk/>
          <pc:sldMk cId="3121302323" sldId="280"/>
        </pc:sldMkLst>
      </pc:sldChg>
      <pc:sldChg chg="del">
        <pc:chgData name="X Jeremy" userId="7f7dfa19bb4c4406" providerId="LiveId" clId="{6109DAE8-D7C4-4F1C-B7D0-FFB99F54E1EE}" dt="2020-03-02T18:49:11.033" v="2" actId="47"/>
        <pc:sldMkLst>
          <pc:docMk/>
          <pc:sldMk cId="1730508676" sldId="281"/>
        </pc:sldMkLst>
      </pc:sldChg>
      <pc:sldChg chg="del">
        <pc:chgData name="X Jeremy" userId="7f7dfa19bb4c4406" providerId="LiveId" clId="{6109DAE8-D7C4-4F1C-B7D0-FFB99F54E1EE}" dt="2020-03-02T18:49:11.033" v="2" actId="47"/>
        <pc:sldMkLst>
          <pc:docMk/>
          <pc:sldMk cId="3172639210" sldId="282"/>
        </pc:sldMkLst>
      </pc:sldChg>
      <pc:sldChg chg="del">
        <pc:chgData name="X Jeremy" userId="7f7dfa19bb4c4406" providerId="LiveId" clId="{6109DAE8-D7C4-4F1C-B7D0-FFB99F54E1EE}" dt="2020-03-02T18:49:11.033" v="2" actId="47"/>
        <pc:sldMkLst>
          <pc:docMk/>
          <pc:sldMk cId="2987544979" sldId="28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手机屏幕的截图&#10;&#10;Description automatically generated">
            <a:extLst>
              <a:ext uri="{FF2B5EF4-FFF2-40B4-BE49-F238E27FC236}">
                <a16:creationId xmlns:a16="http://schemas.microsoft.com/office/drawing/2014/main" id="{4AA899BD-2545-43F5-8414-97CD662EF5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电子, 键盘, 游戏机, 黑色&#10;&#10;Description automatically generated">
            <a:extLst>
              <a:ext uri="{FF2B5EF4-FFF2-40B4-BE49-F238E27FC236}">
                <a16:creationId xmlns:a16="http://schemas.microsoft.com/office/drawing/2014/main" id="{7B2EF729-9BE8-4E20-A141-EF0F480805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552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键盘, 黑色, 照片&#10;&#10;Description automatically generated">
            <a:extLst>
              <a:ext uri="{FF2B5EF4-FFF2-40B4-BE49-F238E27FC236}">
                <a16:creationId xmlns:a16="http://schemas.microsoft.com/office/drawing/2014/main" id="{CA099298-D653-40A4-9683-3D309D65A9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066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电子, 键盘, 黑色, 照片&#10;&#10;Description automatically generated">
            <a:extLst>
              <a:ext uri="{FF2B5EF4-FFF2-40B4-BE49-F238E27FC236}">
                <a16:creationId xmlns:a16="http://schemas.microsoft.com/office/drawing/2014/main" id="{A04C4B73-B246-48A3-9687-E2D67E620D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821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键盘, 黑色, 照片&#10;&#10;Description automatically generated">
            <a:extLst>
              <a:ext uri="{FF2B5EF4-FFF2-40B4-BE49-F238E27FC236}">
                <a16:creationId xmlns:a16="http://schemas.microsoft.com/office/drawing/2014/main" id="{E9A0AD92-4CB4-41A0-8125-3372FD9053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973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电子, 键盘, 黑色, 照片&#10;&#10;Description automatically generated">
            <a:extLst>
              <a:ext uri="{FF2B5EF4-FFF2-40B4-BE49-F238E27FC236}">
                <a16:creationId xmlns:a16="http://schemas.microsoft.com/office/drawing/2014/main" id="{0545F13B-C17D-4790-9096-D8B4562844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702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键盘, 黑色, 照片&#10;&#10;Description automatically generated">
            <a:extLst>
              <a:ext uri="{FF2B5EF4-FFF2-40B4-BE49-F238E27FC236}">
                <a16:creationId xmlns:a16="http://schemas.microsoft.com/office/drawing/2014/main" id="{8C1E3BA5-8C74-4B19-A285-ECA5920FDB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882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20023bca-6316-4ba2-899f-3d22d6b2ed6d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等线</vt:lpstr>
      <vt:lpstr>等线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Xie</dc:creator>
  <cp:lastModifiedBy>X Jeremy</cp:lastModifiedBy>
  <cp:revision>125</cp:revision>
  <dcterms:created xsi:type="dcterms:W3CDTF">2017-01-03T08:36:00Z</dcterms:created>
  <dcterms:modified xsi:type="dcterms:W3CDTF">2020-03-02T18:51:01Z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