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101098-1C4E-4A38-988D-92193E7A8B9F}" v="58" dt="2020-03-02T06:47:08.175"/>
    <p1510:client id="{48BFDF75-6C5E-4AC1-B160-DEB61373E903}" v="6" dt="2020-03-02T18:58:10.101"/>
    <p1510:client id="{6109DAE8-D7C4-4F1C-B7D0-FFB99F54E1EE}" v="13" dt="2020-03-02T18:50:57.822"/>
    <p1510:client id="{920FEAFE-3CEC-4D1A-A8DA-9E2A826E09FA}" v="71" dt="2020-03-02T18:47:39.2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48BFDF75-6C5E-4AC1-B160-DEB61373E903}"/>
    <pc:docChg chg="modSld">
      <pc:chgData name="X Jeremy" userId="7f7dfa19bb4c4406" providerId="LiveId" clId="{48BFDF75-6C5E-4AC1-B160-DEB61373E903}" dt="2020-03-02T18:58:10.100" v="6"/>
      <pc:docMkLst>
        <pc:docMk/>
      </pc:docMkLst>
      <pc:sldChg chg="addSp modSp modTransition modAnim">
        <pc:chgData name="X Jeremy" userId="7f7dfa19bb4c4406" providerId="LiveId" clId="{48BFDF75-6C5E-4AC1-B160-DEB61373E903}" dt="2020-03-02T18:58:10.100" v="6"/>
        <pc:sldMkLst>
          <pc:docMk/>
          <pc:sldMk cId="0" sldId="267"/>
        </pc:sldMkLst>
        <pc:picChg chg="add mod">
          <ac:chgData name="X Jeremy" userId="7f7dfa19bb4c4406" providerId="LiveId" clId="{48BFDF75-6C5E-4AC1-B160-DEB61373E903}" dt="2020-03-02T18:54:22.334" v="1" actId="1076"/>
          <ac:picMkLst>
            <pc:docMk/>
            <pc:sldMk cId="0" sldId="267"/>
            <ac:picMk id="2" creationId="{2E182A1A-B143-4903-A474-CD3242FF8D44}"/>
          </ac:picMkLst>
        </pc:picChg>
      </pc:sldChg>
      <pc:sldChg chg="modTransition">
        <pc:chgData name="X Jeremy" userId="7f7dfa19bb4c4406" providerId="LiveId" clId="{48BFDF75-6C5E-4AC1-B160-DEB61373E903}" dt="2020-03-02T18:58:10.100" v="6"/>
        <pc:sldMkLst>
          <pc:docMk/>
          <pc:sldMk cId="1560552238" sldId="268"/>
        </pc:sldMkLst>
      </pc:sldChg>
      <pc:sldChg chg="modTransition">
        <pc:chgData name="X Jeremy" userId="7f7dfa19bb4c4406" providerId="LiveId" clId="{48BFDF75-6C5E-4AC1-B160-DEB61373E903}" dt="2020-03-02T18:58:10.100" v="6"/>
        <pc:sldMkLst>
          <pc:docMk/>
          <pc:sldMk cId="2688066955" sldId="269"/>
        </pc:sldMkLst>
      </pc:sldChg>
      <pc:sldChg chg="modTransition">
        <pc:chgData name="X Jeremy" userId="7f7dfa19bb4c4406" providerId="LiveId" clId="{48BFDF75-6C5E-4AC1-B160-DEB61373E903}" dt="2020-03-02T18:58:10.100" v="6"/>
        <pc:sldMkLst>
          <pc:docMk/>
          <pc:sldMk cId="3940821568" sldId="270"/>
        </pc:sldMkLst>
      </pc:sldChg>
      <pc:sldChg chg="modTransition">
        <pc:chgData name="X Jeremy" userId="7f7dfa19bb4c4406" providerId="LiveId" clId="{48BFDF75-6C5E-4AC1-B160-DEB61373E903}" dt="2020-03-02T18:58:10.100" v="6"/>
        <pc:sldMkLst>
          <pc:docMk/>
          <pc:sldMk cId="1791973805" sldId="271"/>
        </pc:sldMkLst>
      </pc:sldChg>
      <pc:sldChg chg="modTransition">
        <pc:chgData name="X Jeremy" userId="7f7dfa19bb4c4406" providerId="LiveId" clId="{48BFDF75-6C5E-4AC1-B160-DEB61373E903}" dt="2020-03-02T18:58:10.100" v="6"/>
        <pc:sldMkLst>
          <pc:docMk/>
          <pc:sldMk cId="2994702539" sldId="272"/>
        </pc:sldMkLst>
      </pc:sldChg>
      <pc:sldChg chg="modTransition">
        <pc:chgData name="X Jeremy" userId="7f7dfa19bb4c4406" providerId="LiveId" clId="{48BFDF75-6C5E-4AC1-B160-DEB61373E903}" dt="2020-03-02T18:58:10.100" v="6"/>
        <pc:sldMkLst>
          <pc:docMk/>
          <pc:sldMk cId="783882709" sldId="273"/>
        </pc:sldMkLst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44101098-1C4E-4A38-988D-92193E7A8B9F}"/>
    <pc:docChg chg="undo custSel addSld delSld modSld">
      <pc:chgData name="X Jeremy" userId="7f7dfa19bb4c4406" providerId="LiveId" clId="{44101098-1C4E-4A38-988D-92193E7A8B9F}" dt="2020-03-02T06:47:22.743" v="642" actId="6549"/>
      <pc:docMkLst>
        <pc:docMk/>
      </pc:docMkLst>
      <pc:sldChg chg="modSp">
        <pc:chgData name="X Jeremy" userId="7f7dfa19bb4c4406" providerId="LiveId" clId="{44101098-1C4E-4A38-988D-92193E7A8B9F}" dt="2020-03-02T06:29:00.718" v="89" actId="20577"/>
        <pc:sldMkLst>
          <pc:docMk/>
          <pc:sldMk cId="0" sldId="267"/>
        </pc:sldMkLst>
        <pc:spChg chg="mod">
          <ac:chgData name="X Jeremy" userId="7f7dfa19bb4c4406" providerId="LiveId" clId="{44101098-1C4E-4A38-988D-92193E7A8B9F}" dt="2020-03-02T06:29:00.718" v="89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44101098-1C4E-4A38-988D-92193E7A8B9F}" dt="2020-03-02T06:42:53.356" v="530" actId="1036"/>
        <pc:sldMkLst>
          <pc:docMk/>
          <pc:sldMk cId="2642496940" sldId="275"/>
        </pc:sldMkLst>
        <pc:spChg chg="mod">
          <ac:chgData name="X Jeremy" userId="7f7dfa19bb4c4406" providerId="LiveId" clId="{44101098-1C4E-4A38-988D-92193E7A8B9F}" dt="2020-03-02T06:29:13.152" v="13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44101098-1C4E-4A38-988D-92193E7A8B9F}" dt="2020-03-02T06:41:35.755" v="488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44101098-1C4E-4A38-988D-92193E7A8B9F}" dt="2020-03-02T06:29:37.416" v="138" actId="20577"/>
          <ac:spMkLst>
            <pc:docMk/>
            <pc:sldMk cId="2642496940" sldId="275"/>
            <ac:spMk id="5" creationId="{00000000-0000-0000-0000-000000000000}"/>
          </ac:spMkLst>
        </pc:spChg>
        <pc:spChg chg="add mod">
          <ac:chgData name="X Jeremy" userId="7f7dfa19bb4c4406" providerId="LiveId" clId="{44101098-1C4E-4A38-988D-92193E7A8B9F}" dt="2020-03-02T06:41:53.106" v="493" actId="1036"/>
          <ac:spMkLst>
            <pc:docMk/>
            <pc:sldMk cId="2642496940" sldId="275"/>
            <ac:spMk id="12" creationId="{C57B5371-D331-4A1D-823A-D01E1C2F7326}"/>
          </ac:spMkLst>
        </pc:spChg>
        <pc:spChg chg="add mod">
          <ac:chgData name="X Jeremy" userId="7f7dfa19bb4c4406" providerId="LiveId" clId="{44101098-1C4E-4A38-988D-92193E7A8B9F}" dt="2020-03-02T06:42:28.673" v="519" actId="1035"/>
          <ac:spMkLst>
            <pc:docMk/>
            <pc:sldMk cId="2642496940" sldId="275"/>
            <ac:spMk id="13" creationId="{5F8FA13B-AF50-4A1C-8F78-96945DCDEA33}"/>
          </ac:spMkLst>
        </pc:spChg>
        <pc:spChg chg="add mod">
          <ac:chgData name="X Jeremy" userId="7f7dfa19bb4c4406" providerId="LiveId" clId="{44101098-1C4E-4A38-988D-92193E7A8B9F}" dt="2020-03-02T06:42:36.918" v="522" actId="1036"/>
          <ac:spMkLst>
            <pc:docMk/>
            <pc:sldMk cId="2642496940" sldId="275"/>
            <ac:spMk id="14" creationId="{B317EE49-C455-4EAB-8EC2-E4ACC2E93ED9}"/>
          </ac:spMkLst>
        </pc:spChg>
        <pc:spChg chg="mod">
          <ac:chgData name="X Jeremy" userId="7f7dfa19bb4c4406" providerId="LiveId" clId="{44101098-1C4E-4A38-988D-92193E7A8B9F}" dt="2020-03-02T06:29:32.183" v="136" actId="20577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44101098-1C4E-4A38-988D-92193E7A8B9F}" dt="2020-03-02T06:42:53.356" v="530" actId="1036"/>
          <ac:spMkLst>
            <pc:docMk/>
            <pc:sldMk cId="2642496940" sldId="275"/>
            <ac:spMk id="16" creationId="{E0EBADC8-7608-4E3B-896F-B390C7214362}"/>
          </ac:spMkLst>
        </pc:spChg>
      </pc:sldChg>
      <pc:sldChg chg="modSp add">
        <pc:chgData name="X Jeremy" userId="7f7dfa19bb4c4406" providerId="LiveId" clId="{44101098-1C4E-4A38-988D-92193E7A8B9F}" dt="2020-03-02T06:44:52.240" v="573" actId="6549"/>
        <pc:sldMkLst>
          <pc:docMk/>
          <pc:sldMk cId="1658369919" sldId="276"/>
        </pc:sldMkLst>
        <pc:spChg chg="mod">
          <ac:chgData name="X Jeremy" userId="7f7dfa19bb4c4406" providerId="LiveId" clId="{44101098-1C4E-4A38-988D-92193E7A8B9F}" dt="2020-03-02T06:44:52.240" v="573" actId="6549"/>
          <ac:spMkLst>
            <pc:docMk/>
            <pc:sldMk cId="1658369919" sldId="276"/>
            <ac:spMk id="3" creationId="{00000000-0000-0000-0000-000000000000}"/>
          </ac:spMkLst>
        </pc:spChg>
        <pc:spChg chg="mod">
          <ac:chgData name="X Jeremy" userId="7f7dfa19bb4c4406" providerId="LiveId" clId="{44101098-1C4E-4A38-988D-92193E7A8B9F}" dt="2020-03-02T06:43:21.989" v="536" actId="20577"/>
          <ac:spMkLst>
            <pc:docMk/>
            <pc:sldMk cId="1658369919" sldId="276"/>
            <ac:spMk id="5" creationId="{00000000-0000-0000-0000-000000000000}"/>
          </ac:spMkLst>
        </pc:spChg>
        <pc:spChg chg="mod">
          <ac:chgData name="X Jeremy" userId="7f7dfa19bb4c4406" providerId="LiveId" clId="{44101098-1C4E-4A38-988D-92193E7A8B9F}" dt="2020-03-02T06:43:19.490" v="534" actId="20577"/>
          <ac:spMkLst>
            <pc:docMk/>
            <pc:sldMk cId="1658369919" sldId="276"/>
            <ac:spMk id="9" creationId="{A2FA783B-3A06-46C6-B929-51B2E2064045}"/>
          </ac:spMkLst>
        </pc:spChg>
      </pc:sldChg>
      <pc:sldChg chg="del">
        <pc:chgData name="X Jeremy" userId="7f7dfa19bb4c4406" providerId="LiveId" clId="{44101098-1C4E-4A38-988D-92193E7A8B9F}" dt="2020-03-02T06:43:11.146" v="531" actId="47"/>
        <pc:sldMkLst>
          <pc:docMk/>
          <pc:sldMk cId="3445256054" sldId="276"/>
        </pc:sldMkLst>
      </pc:sldChg>
      <pc:sldChg chg="modSp add">
        <pc:chgData name="X Jeremy" userId="7f7dfa19bb4c4406" providerId="LiveId" clId="{44101098-1C4E-4A38-988D-92193E7A8B9F}" dt="2020-03-02T06:46:12.965" v="608" actId="6549"/>
        <pc:sldMkLst>
          <pc:docMk/>
          <pc:sldMk cId="1291777361" sldId="277"/>
        </pc:sldMkLst>
        <pc:spChg chg="mod">
          <ac:chgData name="X Jeremy" userId="7f7dfa19bb4c4406" providerId="LiveId" clId="{44101098-1C4E-4A38-988D-92193E7A8B9F}" dt="2020-03-02T06:46:12.965" v="608" actId="6549"/>
          <ac:spMkLst>
            <pc:docMk/>
            <pc:sldMk cId="1291777361" sldId="277"/>
            <ac:spMk id="3" creationId="{00000000-0000-0000-0000-000000000000}"/>
          </ac:spMkLst>
        </pc:spChg>
        <pc:spChg chg="mod">
          <ac:chgData name="X Jeremy" userId="7f7dfa19bb4c4406" providerId="LiveId" clId="{44101098-1C4E-4A38-988D-92193E7A8B9F}" dt="2020-03-02T06:45:11.329" v="578" actId="20577"/>
          <ac:spMkLst>
            <pc:docMk/>
            <pc:sldMk cId="1291777361" sldId="277"/>
            <ac:spMk id="5" creationId="{00000000-0000-0000-0000-000000000000}"/>
          </ac:spMkLst>
        </pc:spChg>
        <pc:spChg chg="mod">
          <ac:chgData name="X Jeremy" userId="7f7dfa19bb4c4406" providerId="LiveId" clId="{44101098-1C4E-4A38-988D-92193E7A8B9F}" dt="2020-03-02T06:45:08.422" v="576" actId="20577"/>
          <ac:spMkLst>
            <pc:docMk/>
            <pc:sldMk cId="1291777361" sldId="277"/>
            <ac:spMk id="9" creationId="{A2FA783B-3A06-46C6-B929-51B2E2064045}"/>
          </ac:spMkLst>
        </pc:spChg>
      </pc:sldChg>
      <pc:sldChg chg="del">
        <pc:chgData name="X Jeremy" userId="7f7dfa19bb4c4406" providerId="LiveId" clId="{44101098-1C4E-4A38-988D-92193E7A8B9F}" dt="2020-03-02T06:43:11.146" v="531" actId="47"/>
        <pc:sldMkLst>
          <pc:docMk/>
          <pc:sldMk cId="3269428758" sldId="277"/>
        </pc:sldMkLst>
      </pc:sldChg>
      <pc:sldChg chg="modSp add">
        <pc:chgData name="X Jeremy" userId="7f7dfa19bb4c4406" providerId="LiveId" clId="{44101098-1C4E-4A38-988D-92193E7A8B9F}" dt="2020-03-02T06:47:22.743" v="642" actId="6549"/>
        <pc:sldMkLst>
          <pc:docMk/>
          <pc:sldMk cId="1396716489" sldId="278"/>
        </pc:sldMkLst>
        <pc:spChg chg="mod">
          <ac:chgData name="X Jeremy" userId="7f7dfa19bb4c4406" providerId="LiveId" clId="{44101098-1C4E-4A38-988D-92193E7A8B9F}" dt="2020-03-02T06:47:22.743" v="642" actId="6549"/>
          <ac:spMkLst>
            <pc:docMk/>
            <pc:sldMk cId="1396716489" sldId="278"/>
            <ac:spMk id="3" creationId="{00000000-0000-0000-0000-000000000000}"/>
          </ac:spMkLst>
        </pc:spChg>
        <pc:spChg chg="mod">
          <ac:chgData name="X Jeremy" userId="7f7dfa19bb4c4406" providerId="LiveId" clId="{44101098-1C4E-4A38-988D-92193E7A8B9F}" dt="2020-03-02T06:46:23.418" v="613" actId="20577"/>
          <ac:spMkLst>
            <pc:docMk/>
            <pc:sldMk cId="1396716489" sldId="278"/>
            <ac:spMk id="5" creationId="{00000000-0000-0000-0000-000000000000}"/>
          </ac:spMkLst>
        </pc:spChg>
        <pc:spChg chg="mod">
          <ac:chgData name="X Jeremy" userId="7f7dfa19bb4c4406" providerId="LiveId" clId="{44101098-1C4E-4A38-988D-92193E7A8B9F}" dt="2020-03-02T06:46:20.421" v="611" actId="20577"/>
          <ac:spMkLst>
            <pc:docMk/>
            <pc:sldMk cId="1396716489" sldId="278"/>
            <ac:spMk id="9" creationId="{A2FA783B-3A06-46C6-B929-51B2E2064045}"/>
          </ac:spMkLst>
        </pc:spChg>
      </pc:sldChg>
    </pc:docChg>
  </pc:docChgLst>
  <pc:docChgLst>
    <pc:chgData name="X Jeremy" userId="7f7dfa19bb4c4406" providerId="LiveId" clId="{920FEAFE-3CEC-4D1A-A8DA-9E2A826E09FA}"/>
    <pc:docChg chg="custSel addSld delSld modSld">
      <pc:chgData name="X Jeremy" userId="7f7dfa19bb4c4406" providerId="LiveId" clId="{920FEAFE-3CEC-4D1A-A8DA-9E2A826E09FA}" dt="2020-03-02T18:47:39.276" v="685"/>
      <pc:docMkLst>
        <pc:docMk/>
      </pc:docMkLst>
      <pc:sldChg chg="modSp">
        <pc:chgData name="X Jeremy" userId="7f7dfa19bb4c4406" providerId="LiveId" clId="{920FEAFE-3CEC-4D1A-A8DA-9E2A826E09FA}" dt="2020-03-02T18:26:36.014" v="86" actId="20577"/>
        <pc:sldMkLst>
          <pc:docMk/>
          <pc:sldMk cId="0" sldId="267"/>
        </pc:sldMkLst>
        <pc:spChg chg="mod">
          <ac:chgData name="X Jeremy" userId="7f7dfa19bb4c4406" providerId="LiveId" clId="{920FEAFE-3CEC-4D1A-A8DA-9E2A826E09FA}" dt="2020-03-02T18:26:36.014" v="86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delSp modSp">
        <pc:chgData name="X Jeremy" userId="7f7dfa19bb4c4406" providerId="LiveId" clId="{920FEAFE-3CEC-4D1A-A8DA-9E2A826E09FA}" dt="2020-03-02T18:36:48.010" v="373" actId="1037"/>
        <pc:sldMkLst>
          <pc:docMk/>
          <pc:sldMk cId="2642496940" sldId="275"/>
        </pc:sldMkLst>
        <pc:spChg chg="mod">
          <ac:chgData name="X Jeremy" userId="7f7dfa19bb4c4406" providerId="LiveId" clId="{920FEAFE-3CEC-4D1A-A8DA-9E2A826E09FA}" dt="2020-03-02T18:26:48.151" v="128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920FEAFE-3CEC-4D1A-A8DA-9E2A826E09FA}" dt="2020-03-02T18:36:23.353" v="335" actId="14100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920FEAFE-3CEC-4D1A-A8DA-9E2A826E09FA}" dt="2020-03-02T18:27:06.242" v="134" actId="20577"/>
          <ac:spMkLst>
            <pc:docMk/>
            <pc:sldMk cId="2642496940" sldId="275"/>
            <ac:spMk id="5" creationId="{00000000-0000-0000-0000-000000000000}"/>
          </ac:spMkLst>
        </pc:spChg>
        <pc:spChg chg="del">
          <ac:chgData name="X Jeremy" userId="7f7dfa19bb4c4406" providerId="LiveId" clId="{920FEAFE-3CEC-4D1A-A8DA-9E2A826E09FA}" dt="2020-03-02T18:27:13.075" v="135" actId="478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920FEAFE-3CEC-4D1A-A8DA-9E2A826E09FA}" dt="2020-03-02T18:36:48.010" v="373" actId="1037"/>
          <ac:spMkLst>
            <pc:docMk/>
            <pc:sldMk cId="2642496940" sldId="275"/>
            <ac:spMk id="12" creationId="{C57B5371-D331-4A1D-823A-D01E1C2F7326}"/>
          </ac:spMkLst>
        </pc:spChg>
        <pc:spChg chg="del">
          <ac:chgData name="X Jeremy" userId="7f7dfa19bb4c4406" providerId="LiveId" clId="{920FEAFE-3CEC-4D1A-A8DA-9E2A826E09FA}" dt="2020-03-02T18:33:05.681" v="257" actId="478"/>
          <ac:spMkLst>
            <pc:docMk/>
            <pc:sldMk cId="2642496940" sldId="275"/>
            <ac:spMk id="13" creationId="{5F8FA13B-AF50-4A1C-8F78-96945DCDEA33}"/>
          </ac:spMkLst>
        </pc:spChg>
        <pc:spChg chg="del">
          <ac:chgData name="X Jeremy" userId="7f7dfa19bb4c4406" providerId="LiveId" clId="{920FEAFE-3CEC-4D1A-A8DA-9E2A826E09FA}" dt="2020-03-02T18:33:06.974" v="258" actId="478"/>
          <ac:spMkLst>
            <pc:docMk/>
            <pc:sldMk cId="2642496940" sldId="275"/>
            <ac:spMk id="14" creationId="{B317EE49-C455-4EAB-8EC2-E4ACC2E93ED9}"/>
          </ac:spMkLst>
        </pc:spChg>
        <pc:spChg chg="mod">
          <ac:chgData name="X Jeremy" userId="7f7dfa19bb4c4406" providerId="LiveId" clId="{920FEAFE-3CEC-4D1A-A8DA-9E2A826E09FA}" dt="2020-03-02T18:26:56.247" v="132" actId="2057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920FEAFE-3CEC-4D1A-A8DA-9E2A826E09FA}" dt="2020-03-02T18:33:08.071" v="259" actId="478"/>
          <ac:spMkLst>
            <pc:docMk/>
            <pc:sldMk cId="2642496940" sldId="275"/>
            <ac:spMk id="16" creationId="{E0EBADC8-7608-4E3B-896F-B390C7214362}"/>
          </ac:spMkLst>
        </pc:spChg>
        <pc:spChg chg="add mod">
          <ac:chgData name="X Jeremy" userId="7f7dfa19bb4c4406" providerId="LiveId" clId="{920FEAFE-3CEC-4D1A-A8DA-9E2A826E09FA}" dt="2020-03-02T18:36:48.010" v="373" actId="1037"/>
          <ac:spMkLst>
            <pc:docMk/>
            <pc:sldMk cId="2642496940" sldId="275"/>
            <ac:spMk id="17" creationId="{0B89452D-3403-461D-851A-E1376071D143}"/>
          </ac:spMkLst>
        </pc:spChg>
        <pc:spChg chg="add mod">
          <ac:chgData name="X Jeremy" userId="7f7dfa19bb4c4406" providerId="LiveId" clId="{920FEAFE-3CEC-4D1A-A8DA-9E2A826E09FA}" dt="2020-03-02T18:36:35.181" v="354" actId="1037"/>
          <ac:spMkLst>
            <pc:docMk/>
            <pc:sldMk cId="2642496940" sldId="275"/>
            <ac:spMk id="18" creationId="{1DCFB9D7-A2B3-4154-9AC4-CA45B1B9E2F4}"/>
          </ac:spMkLst>
        </pc:spChg>
        <pc:spChg chg="add mod">
          <ac:chgData name="X Jeremy" userId="7f7dfa19bb4c4406" providerId="LiveId" clId="{920FEAFE-3CEC-4D1A-A8DA-9E2A826E09FA}" dt="2020-03-02T18:36:35.181" v="354" actId="1037"/>
          <ac:spMkLst>
            <pc:docMk/>
            <pc:sldMk cId="2642496940" sldId="275"/>
            <ac:spMk id="19" creationId="{0B703217-D3F3-4A06-A85D-E917C400BCF8}"/>
          </ac:spMkLst>
        </pc:spChg>
      </pc:sldChg>
      <pc:sldChg chg="del">
        <pc:chgData name="X Jeremy" userId="7f7dfa19bb4c4406" providerId="LiveId" clId="{920FEAFE-3CEC-4D1A-A8DA-9E2A826E09FA}" dt="2020-03-02T18:43:47.244" v="572" actId="47"/>
        <pc:sldMkLst>
          <pc:docMk/>
          <pc:sldMk cId="1658369919" sldId="276"/>
        </pc:sldMkLst>
      </pc:sldChg>
      <pc:sldChg chg="del">
        <pc:chgData name="X Jeremy" userId="7f7dfa19bb4c4406" providerId="LiveId" clId="{920FEAFE-3CEC-4D1A-A8DA-9E2A826E09FA}" dt="2020-03-02T18:43:47.244" v="572" actId="47"/>
        <pc:sldMkLst>
          <pc:docMk/>
          <pc:sldMk cId="1291777361" sldId="277"/>
        </pc:sldMkLst>
      </pc:sldChg>
      <pc:sldChg chg="del">
        <pc:chgData name="X Jeremy" userId="7f7dfa19bb4c4406" providerId="LiveId" clId="{920FEAFE-3CEC-4D1A-A8DA-9E2A826E09FA}" dt="2020-03-02T18:43:47.244" v="572" actId="47"/>
        <pc:sldMkLst>
          <pc:docMk/>
          <pc:sldMk cId="1396716489" sldId="278"/>
        </pc:sldMkLst>
      </pc:sldChg>
      <pc:sldChg chg="addSp modSp add">
        <pc:chgData name="X Jeremy" userId="7f7dfa19bb4c4406" providerId="LiveId" clId="{920FEAFE-3CEC-4D1A-A8DA-9E2A826E09FA}" dt="2020-03-02T18:43:59.610" v="575"/>
        <pc:sldMkLst>
          <pc:docMk/>
          <pc:sldMk cId="1445863005" sldId="279"/>
        </pc:sldMkLst>
        <pc:spChg chg="mod">
          <ac:chgData name="X Jeremy" userId="7f7dfa19bb4c4406" providerId="LiveId" clId="{920FEAFE-3CEC-4D1A-A8DA-9E2A826E09FA}" dt="2020-03-02T18:41:16.398" v="478" actId="20577"/>
          <ac:spMkLst>
            <pc:docMk/>
            <pc:sldMk cId="1445863005" sldId="279"/>
            <ac:spMk id="3" creationId="{00000000-0000-0000-0000-000000000000}"/>
          </ac:spMkLst>
        </pc:spChg>
        <pc:spChg chg="mod">
          <ac:chgData name="X Jeremy" userId="7f7dfa19bb4c4406" providerId="LiveId" clId="{920FEAFE-3CEC-4D1A-A8DA-9E2A826E09FA}" dt="2020-03-02T18:43:59.610" v="575"/>
          <ac:spMkLst>
            <pc:docMk/>
            <pc:sldMk cId="1445863005" sldId="279"/>
            <ac:spMk id="5" creationId="{00000000-0000-0000-0000-000000000000}"/>
          </ac:spMkLst>
        </pc:spChg>
        <pc:spChg chg="mod">
          <ac:chgData name="X Jeremy" userId="7f7dfa19bb4c4406" providerId="LiveId" clId="{920FEAFE-3CEC-4D1A-A8DA-9E2A826E09FA}" dt="2020-03-02T18:37:29.949" v="393"/>
          <ac:spMkLst>
            <pc:docMk/>
            <pc:sldMk cId="1445863005" sldId="279"/>
            <ac:spMk id="9" creationId="{A2FA783B-3A06-46C6-B929-51B2E2064045}"/>
          </ac:spMkLst>
        </pc:spChg>
        <pc:spChg chg="mod">
          <ac:chgData name="X Jeremy" userId="7f7dfa19bb4c4406" providerId="LiveId" clId="{920FEAFE-3CEC-4D1A-A8DA-9E2A826E09FA}" dt="2020-03-02T18:41:50.639" v="497" actId="1037"/>
          <ac:spMkLst>
            <pc:docMk/>
            <pc:sldMk cId="1445863005" sldId="279"/>
            <ac:spMk id="12" creationId="{C57B5371-D331-4A1D-823A-D01E1C2F7326}"/>
          </ac:spMkLst>
        </pc:spChg>
        <pc:spChg chg="add mod">
          <ac:chgData name="X Jeremy" userId="7f7dfa19bb4c4406" providerId="LiveId" clId="{920FEAFE-3CEC-4D1A-A8DA-9E2A826E09FA}" dt="2020-03-02T18:43:18.280" v="566" actId="1036"/>
          <ac:spMkLst>
            <pc:docMk/>
            <pc:sldMk cId="1445863005" sldId="279"/>
            <ac:spMk id="13" creationId="{FCB554A0-FAF4-4EF6-94B6-B14907522F21}"/>
          </ac:spMkLst>
        </pc:spChg>
        <pc:spChg chg="add mod">
          <ac:chgData name="X Jeremy" userId="7f7dfa19bb4c4406" providerId="LiveId" clId="{920FEAFE-3CEC-4D1A-A8DA-9E2A826E09FA}" dt="2020-03-02T18:43:25.705" v="568" actId="1076"/>
          <ac:spMkLst>
            <pc:docMk/>
            <pc:sldMk cId="1445863005" sldId="279"/>
            <ac:spMk id="14" creationId="{CDCFD225-625B-44F9-8F21-C6CE49B9C9A8}"/>
          </ac:spMkLst>
        </pc:spChg>
        <pc:spChg chg="add mod">
          <ac:chgData name="X Jeremy" userId="7f7dfa19bb4c4406" providerId="LiveId" clId="{920FEAFE-3CEC-4D1A-A8DA-9E2A826E09FA}" dt="2020-03-02T18:43:39.318" v="571" actId="1035"/>
          <ac:spMkLst>
            <pc:docMk/>
            <pc:sldMk cId="1445863005" sldId="279"/>
            <ac:spMk id="16" creationId="{5E559E86-1EE4-4DA3-9F48-B0F839332792}"/>
          </ac:spMkLst>
        </pc:spChg>
        <pc:spChg chg="mod">
          <ac:chgData name="X Jeremy" userId="7f7dfa19bb4c4406" providerId="LiveId" clId="{920FEAFE-3CEC-4D1A-A8DA-9E2A826E09FA}" dt="2020-03-02T18:42:03.735" v="510" actId="1037"/>
          <ac:spMkLst>
            <pc:docMk/>
            <pc:sldMk cId="1445863005" sldId="279"/>
            <ac:spMk id="17" creationId="{0B89452D-3403-461D-851A-E1376071D143}"/>
          </ac:spMkLst>
        </pc:spChg>
        <pc:spChg chg="mod">
          <ac:chgData name="X Jeremy" userId="7f7dfa19bb4c4406" providerId="LiveId" clId="{920FEAFE-3CEC-4D1A-A8DA-9E2A826E09FA}" dt="2020-03-02T18:42:11.964" v="531" actId="1038"/>
          <ac:spMkLst>
            <pc:docMk/>
            <pc:sldMk cId="1445863005" sldId="279"/>
            <ac:spMk id="18" creationId="{1DCFB9D7-A2B3-4154-9AC4-CA45B1B9E2F4}"/>
          </ac:spMkLst>
        </pc:spChg>
        <pc:spChg chg="mod">
          <ac:chgData name="X Jeremy" userId="7f7dfa19bb4c4406" providerId="LiveId" clId="{920FEAFE-3CEC-4D1A-A8DA-9E2A826E09FA}" dt="2020-03-02T18:42:19.291" v="554" actId="1037"/>
          <ac:spMkLst>
            <pc:docMk/>
            <pc:sldMk cId="1445863005" sldId="279"/>
            <ac:spMk id="19" creationId="{0B703217-D3F3-4A06-A85D-E917C400BCF8}"/>
          </ac:spMkLst>
        </pc:spChg>
      </pc:sldChg>
      <pc:sldChg chg="modSp add">
        <pc:chgData name="X Jeremy" userId="7f7dfa19bb4c4406" providerId="LiveId" clId="{920FEAFE-3CEC-4D1A-A8DA-9E2A826E09FA}" dt="2020-03-02T18:45:27.768" v="630" actId="6549"/>
        <pc:sldMkLst>
          <pc:docMk/>
          <pc:sldMk cId="3121302323" sldId="280"/>
        </pc:sldMkLst>
        <pc:spChg chg="mod">
          <ac:chgData name="X Jeremy" userId="7f7dfa19bb4c4406" providerId="LiveId" clId="{920FEAFE-3CEC-4D1A-A8DA-9E2A826E09FA}" dt="2020-03-02T18:45:27.768" v="630" actId="6549"/>
          <ac:spMkLst>
            <pc:docMk/>
            <pc:sldMk cId="3121302323" sldId="280"/>
            <ac:spMk id="3" creationId="{00000000-0000-0000-0000-000000000000}"/>
          </ac:spMkLst>
        </pc:spChg>
        <pc:spChg chg="mod">
          <ac:chgData name="X Jeremy" userId="7f7dfa19bb4c4406" providerId="LiveId" clId="{920FEAFE-3CEC-4D1A-A8DA-9E2A826E09FA}" dt="2020-03-02T18:44:12.790" v="582"/>
          <ac:spMkLst>
            <pc:docMk/>
            <pc:sldMk cId="3121302323" sldId="280"/>
            <ac:spMk id="5" creationId="{00000000-0000-0000-0000-000000000000}"/>
          </ac:spMkLst>
        </pc:spChg>
        <pc:spChg chg="mod">
          <ac:chgData name="X Jeremy" userId="7f7dfa19bb4c4406" providerId="LiveId" clId="{920FEAFE-3CEC-4D1A-A8DA-9E2A826E09FA}" dt="2020-03-02T18:44:10.035" v="579"/>
          <ac:spMkLst>
            <pc:docMk/>
            <pc:sldMk cId="3121302323" sldId="280"/>
            <ac:spMk id="9" creationId="{A2FA783B-3A06-46C6-B929-51B2E2064045}"/>
          </ac:spMkLst>
        </pc:spChg>
      </pc:sldChg>
      <pc:sldChg chg="modSp add">
        <pc:chgData name="X Jeremy" userId="7f7dfa19bb4c4406" providerId="LiveId" clId="{920FEAFE-3CEC-4D1A-A8DA-9E2A826E09FA}" dt="2020-03-02T18:45:41.264" v="634"/>
        <pc:sldMkLst>
          <pc:docMk/>
          <pc:sldMk cId="1730508676" sldId="281"/>
        </pc:sldMkLst>
        <pc:spChg chg="mod">
          <ac:chgData name="X Jeremy" userId="7f7dfa19bb4c4406" providerId="LiveId" clId="{920FEAFE-3CEC-4D1A-A8DA-9E2A826E09FA}" dt="2020-03-02T18:45:41.264" v="634"/>
          <ac:spMkLst>
            <pc:docMk/>
            <pc:sldMk cId="1730508676" sldId="281"/>
            <ac:spMk id="5" creationId="{00000000-0000-0000-0000-000000000000}"/>
          </ac:spMkLst>
        </pc:spChg>
      </pc:sldChg>
      <pc:sldChg chg="modSp add">
        <pc:chgData name="X Jeremy" userId="7f7dfa19bb4c4406" providerId="LiveId" clId="{920FEAFE-3CEC-4D1A-A8DA-9E2A826E09FA}" dt="2020-03-02T18:47:25.956" v="681" actId="6549"/>
        <pc:sldMkLst>
          <pc:docMk/>
          <pc:sldMk cId="3172639210" sldId="282"/>
        </pc:sldMkLst>
        <pc:spChg chg="mod">
          <ac:chgData name="X Jeremy" userId="7f7dfa19bb4c4406" providerId="LiveId" clId="{920FEAFE-3CEC-4D1A-A8DA-9E2A826E09FA}" dt="2020-03-02T18:47:25.956" v="681" actId="6549"/>
          <ac:spMkLst>
            <pc:docMk/>
            <pc:sldMk cId="3172639210" sldId="282"/>
            <ac:spMk id="3" creationId="{00000000-0000-0000-0000-000000000000}"/>
          </ac:spMkLst>
        </pc:spChg>
        <pc:spChg chg="mod">
          <ac:chgData name="X Jeremy" userId="7f7dfa19bb4c4406" providerId="LiveId" clId="{920FEAFE-3CEC-4D1A-A8DA-9E2A826E09FA}" dt="2020-03-02T18:45:52.192" v="638"/>
          <ac:spMkLst>
            <pc:docMk/>
            <pc:sldMk cId="3172639210" sldId="282"/>
            <ac:spMk id="5" creationId="{00000000-0000-0000-0000-000000000000}"/>
          </ac:spMkLst>
        </pc:spChg>
        <pc:spChg chg="mod">
          <ac:chgData name="X Jeremy" userId="7f7dfa19bb4c4406" providerId="LiveId" clId="{920FEAFE-3CEC-4D1A-A8DA-9E2A826E09FA}" dt="2020-03-02T18:45:56.188" v="641"/>
          <ac:spMkLst>
            <pc:docMk/>
            <pc:sldMk cId="3172639210" sldId="282"/>
            <ac:spMk id="9" creationId="{A2FA783B-3A06-46C6-B929-51B2E2064045}"/>
          </ac:spMkLst>
        </pc:spChg>
      </pc:sldChg>
      <pc:sldChg chg="modSp add">
        <pc:chgData name="X Jeremy" userId="7f7dfa19bb4c4406" providerId="LiveId" clId="{920FEAFE-3CEC-4D1A-A8DA-9E2A826E09FA}" dt="2020-03-02T18:47:39.276" v="685"/>
        <pc:sldMkLst>
          <pc:docMk/>
          <pc:sldMk cId="2987544979" sldId="283"/>
        </pc:sldMkLst>
        <pc:spChg chg="mod">
          <ac:chgData name="X Jeremy" userId="7f7dfa19bb4c4406" providerId="LiveId" clId="{920FEAFE-3CEC-4D1A-A8DA-9E2A826E09FA}" dt="2020-03-02T18:47:39.276" v="685"/>
          <ac:spMkLst>
            <pc:docMk/>
            <pc:sldMk cId="2987544979" sldId="283"/>
            <ac:spMk id="5" creationId="{00000000-0000-0000-0000-000000000000}"/>
          </ac:spMkLst>
        </pc:sp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  <pc:docChgLst>
    <pc:chgData name="X Jeremy" userId="7f7dfa19bb4c4406" providerId="LiveId" clId="{6109DAE8-D7C4-4F1C-B7D0-FFB99F54E1EE}"/>
    <pc:docChg chg="custSel addSld delSld modSld">
      <pc:chgData name="X Jeremy" userId="7f7dfa19bb4c4406" providerId="LiveId" clId="{6109DAE8-D7C4-4F1C-B7D0-FFB99F54E1EE}" dt="2020-03-02T18:50:59.591" v="24" actId="27614"/>
      <pc:docMkLst>
        <pc:docMk/>
      </pc:docMkLst>
      <pc:sldChg chg="addSp delSp modSp">
        <pc:chgData name="X Jeremy" userId="7f7dfa19bb4c4406" providerId="LiveId" clId="{6109DAE8-D7C4-4F1C-B7D0-FFB99F54E1EE}" dt="2020-03-02T18:50:14.879" v="10" actId="27614"/>
        <pc:sldMkLst>
          <pc:docMk/>
          <pc:sldMk cId="0" sldId="267"/>
        </pc:sldMkLst>
        <pc:spChg chg="del">
          <ac:chgData name="X Jeremy" userId="7f7dfa19bb4c4406" providerId="LiveId" clId="{6109DAE8-D7C4-4F1C-B7D0-FFB99F54E1EE}" dt="2020-03-02T18:49:06.198" v="0" actId="478"/>
          <ac:spMkLst>
            <pc:docMk/>
            <pc:sldMk cId="0" sldId="267"/>
            <ac:spMk id="2" creationId="{00000000-0000-0000-0000-000000000000}"/>
          </ac:spMkLst>
        </pc:spChg>
        <pc:spChg chg="add del mod">
          <ac:chgData name="X Jeremy" userId="7f7dfa19bb4c4406" providerId="LiveId" clId="{6109DAE8-D7C4-4F1C-B7D0-FFB99F54E1EE}" dt="2020-03-02T18:49:07.871" v="1" actId="478"/>
          <ac:spMkLst>
            <pc:docMk/>
            <pc:sldMk cId="0" sldId="267"/>
            <ac:spMk id="4" creationId="{3F62CCA4-4650-4643-AEC7-9D3B6D892F68}"/>
          </ac:spMkLst>
        </pc:spChg>
        <pc:picChg chg="add mod">
          <ac:chgData name="X Jeremy" userId="7f7dfa19bb4c4406" providerId="LiveId" clId="{6109DAE8-D7C4-4F1C-B7D0-FFB99F54E1EE}" dt="2020-03-02T18:50:14.879" v="10" actId="27614"/>
          <ac:picMkLst>
            <pc:docMk/>
            <pc:sldMk cId="0" sldId="267"/>
            <ac:picMk id="6" creationId="{4AA899BD-2545-43F5-8414-97CD662EF541}"/>
          </ac:picMkLst>
        </pc:picChg>
        <pc:picChg chg="del">
          <ac:chgData name="X Jeremy" userId="7f7dfa19bb4c4406" providerId="LiveId" clId="{6109DAE8-D7C4-4F1C-B7D0-FFB99F54E1EE}" dt="2020-03-02T18:49:06.198" v="0" actId="478"/>
          <ac:picMkLst>
            <pc:docMk/>
            <pc:sldMk cId="0" sldId="267"/>
            <ac:picMk id="7" creationId="{BB043A19-93A6-4A59-9ECA-88F9F164413E}"/>
          </ac:picMkLst>
        </pc:picChg>
      </pc:sldChg>
      <pc:sldChg chg="addSp modSp add">
        <pc:chgData name="X Jeremy" userId="7f7dfa19bb4c4406" providerId="LiveId" clId="{6109DAE8-D7C4-4F1C-B7D0-FFB99F54E1EE}" dt="2020-03-02T18:50:23.635" v="12" actId="27614"/>
        <pc:sldMkLst>
          <pc:docMk/>
          <pc:sldMk cId="1560552238" sldId="268"/>
        </pc:sldMkLst>
        <pc:picChg chg="add mod">
          <ac:chgData name="X Jeremy" userId="7f7dfa19bb4c4406" providerId="LiveId" clId="{6109DAE8-D7C4-4F1C-B7D0-FFB99F54E1EE}" dt="2020-03-02T18:50:23.635" v="12" actId="27614"/>
          <ac:picMkLst>
            <pc:docMk/>
            <pc:sldMk cId="1560552238" sldId="268"/>
            <ac:picMk id="3" creationId="{7B2EF729-9BE8-4E20-A141-EF0F480805A0}"/>
          </ac:picMkLst>
        </pc:picChg>
      </pc:sldChg>
      <pc:sldChg chg="addSp modSp add">
        <pc:chgData name="X Jeremy" userId="7f7dfa19bb4c4406" providerId="LiveId" clId="{6109DAE8-D7C4-4F1C-B7D0-FFB99F54E1EE}" dt="2020-03-02T18:50:28.837" v="14" actId="27614"/>
        <pc:sldMkLst>
          <pc:docMk/>
          <pc:sldMk cId="2688066955" sldId="269"/>
        </pc:sldMkLst>
        <pc:picChg chg="add mod">
          <ac:chgData name="X Jeremy" userId="7f7dfa19bb4c4406" providerId="LiveId" clId="{6109DAE8-D7C4-4F1C-B7D0-FFB99F54E1EE}" dt="2020-03-02T18:50:28.837" v="14" actId="27614"/>
          <ac:picMkLst>
            <pc:docMk/>
            <pc:sldMk cId="2688066955" sldId="269"/>
            <ac:picMk id="3" creationId="{CA099298-D653-40A4-9683-3D309D65A944}"/>
          </ac:picMkLst>
        </pc:picChg>
      </pc:sldChg>
      <pc:sldChg chg="addSp modSp add">
        <pc:chgData name="X Jeremy" userId="7f7dfa19bb4c4406" providerId="LiveId" clId="{6109DAE8-D7C4-4F1C-B7D0-FFB99F54E1EE}" dt="2020-03-02T18:50:36.723" v="17" actId="962"/>
        <pc:sldMkLst>
          <pc:docMk/>
          <pc:sldMk cId="3940821568" sldId="270"/>
        </pc:sldMkLst>
        <pc:picChg chg="add mod">
          <ac:chgData name="X Jeremy" userId="7f7dfa19bb4c4406" providerId="LiveId" clId="{6109DAE8-D7C4-4F1C-B7D0-FFB99F54E1EE}" dt="2020-03-02T18:50:36.723" v="17" actId="962"/>
          <ac:picMkLst>
            <pc:docMk/>
            <pc:sldMk cId="3940821568" sldId="270"/>
            <ac:picMk id="3" creationId="{A04C4B73-B246-48A3-9687-E2D67E620D5B}"/>
          </ac:picMkLst>
        </pc:picChg>
      </pc:sldChg>
      <pc:sldChg chg="addSp modSp add">
        <pc:chgData name="X Jeremy" userId="7f7dfa19bb4c4406" providerId="LiveId" clId="{6109DAE8-D7C4-4F1C-B7D0-FFB99F54E1EE}" dt="2020-03-02T18:50:44.602" v="20" actId="962"/>
        <pc:sldMkLst>
          <pc:docMk/>
          <pc:sldMk cId="1791973805" sldId="271"/>
        </pc:sldMkLst>
        <pc:picChg chg="add mod">
          <ac:chgData name="X Jeremy" userId="7f7dfa19bb4c4406" providerId="LiveId" clId="{6109DAE8-D7C4-4F1C-B7D0-FFB99F54E1EE}" dt="2020-03-02T18:50:44.602" v="20" actId="962"/>
          <ac:picMkLst>
            <pc:docMk/>
            <pc:sldMk cId="1791973805" sldId="271"/>
            <ac:picMk id="3" creationId="{E9A0AD92-4CB4-41A0-8125-3372FD905389}"/>
          </ac:picMkLst>
        </pc:picChg>
      </pc:sldChg>
      <pc:sldChg chg="addSp modSp add">
        <pc:chgData name="X Jeremy" userId="7f7dfa19bb4c4406" providerId="LiveId" clId="{6109DAE8-D7C4-4F1C-B7D0-FFB99F54E1EE}" dt="2020-03-02T18:50:53.462" v="22" actId="27614"/>
        <pc:sldMkLst>
          <pc:docMk/>
          <pc:sldMk cId="2994702539" sldId="272"/>
        </pc:sldMkLst>
        <pc:picChg chg="add mod">
          <ac:chgData name="X Jeremy" userId="7f7dfa19bb4c4406" providerId="LiveId" clId="{6109DAE8-D7C4-4F1C-B7D0-FFB99F54E1EE}" dt="2020-03-02T18:50:53.462" v="22" actId="27614"/>
          <ac:picMkLst>
            <pc:docMk/>
            <pc:sldMk cId="2994702539" sldId="272"/>
            <ac:picMk id="3" creationId="{0545F13B-C17D-4790-9096-D8B456284450}"/>
          </ac:picMkLst>
        </pc:picChg>
      </pc:sldChg>
      <pc:sldChg chg="addSp modSp add">
        <pc:chgData name="X Jeremy" userId="7f7dfa19bb4c4406" providerId="LiveId" clId="{6109DAE8-D7C4-4F1C-B7D0-FFB99F54E1EE}" dt="2020-03-02T18:50:59.591" v="24" actId="27614"/>
        <pc:sldMkLst>
          <pc:docMk/>
          <pc:sldMk cId="783882709" sldId="273"/>
        </pc:sldMkLst>
        <pc:picChg chg="add mod">
          <ac:chgData name="X Jeremy" userId="7f7dfa19bb4c4406" providerId="LiveId" clId="{6109DAE8-D7C4-4F1C-B7D0-FFB99F54E1EE}" dt="2020-03-02T18:50:59.591" v="24" actId="27614"/>
          <ac:picMkLst>
            <pc:docMk/>
            <pc:sldMk cId="783882709" sldId="273"/>
            <ac:picMk id="3" creationId="{8C1E3BA5-8C74-4B19-A285-ECA5920FDB82}"/>
          </ac:picMkLst>
        </pc:picChg>
      </pc:sldChg>
      <pc:sldChg chg="del">
        <pc:chgData name="X Jeremy" userId="7f7dfa19bb4c4406" providerId="LiveId" clId="{6109DAE8-D7C4-4F1C-B7D0-FFB99F54E1EE}" dt="2020-03-02T18:49:11.033" v="2" actId="47"/>
        <pc:sldMkLst>
          <pc:docMk/>
          <pc:sldMk cId="2642496940" sldId="275"/>
        </pc:sldMkLst>
      </pc:sldChg>
      <pc:sldChg chg="del">
        <pc:chgData name="X Jeremy" userId="7f7dfa19bb4c4406" providerId="LiveId" clId="{6109DAE8-D7C4-4F1C-B7D0-FFB99F54E1EE}" dt="2020-03-02T18:49:11.033" v="2" actId="47"/>
        <pc:sldMkLst>
          <pc:docMk/>
          <pc:sldMk cId="1445863005" sldId="279"/>
        </pc:sldMkLst>
      </pc:sldChg>
      <pc:sldChg chg="del">
        <pc:chgData name="X Jeremy" userId="7f7dfa19bb4c4406" providerId="LiveId" clId="{6109DAE8-D7C4-4F1C-B7D0-FFB99F54E1EE}" dt="2020-03-02T18:49:11.033" v="2" actId="47"/>
        <pc:sldMkLst>
          <pc:docMk/>
          <pc:sldMk cId="3121302323" sldId="280"/>
        </pc:sldMkLst>
      </pc:sldChg>
      <pc:sldChg chg="del">
        <pc:chgData name="X Jeremy" userId="7f7dfa19bb4c4406" providerId="LiveId" clId="{6109DAE8-D7C4-4F1C-B7D0-FFB99F54E1EE}" dt="2020-03-02T18:49:11.033" v="2" actId="47"/>
        <pc:sldMkLst>
          <pc:docMk/>
          <pc:sldMk cId="1730508676" sldId="281"/>
        </pc:sldMkLst>
      </pc:sldChg>
      <pc:sldChg chg="del">
        <pc:chgData name="X Jeremy" userId="7f7dfa19bb4c4406" providerId="LiveId" clId="{6109DAE8-D7C4-4F1C-B7D0-FFB99F54E1EE}" dt="2020-03-02T18:49:11.033" v="2" actId="47"/>
        <pc:sldMkLst>
          <pc:docMk/>
          <pc:sldMk cId="3172639210" sldId="282"/>
        </pc:sldMkLst>
      </pc:sldChg>
      <pc:sldChg chg="del">
        <pc:chgData name="X Jeremy" userId="7f7dfa19bb4c4406" providerId="LiveId" clId="{6109DAE8-D7C4-4F1C-B7D0-FFB99F54E1EE}" dt="2020-03-02T18:49:11.033" v="2" actId="47"/>
        <pc:sldMkLst>
          <pc:docMk/>
          <pc:sldMk cId="2987544979" sldId="28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手机屏幕的截图&#10;&#10;Description automatically generated">
            <a:extLst>
              <a:ext uri="{FF2B5EF4-FFF2-40B4-BE49-F238E27FC236}">
                <a16:creationId xmlns:a16="http://schemas.microsoft.com/office/drawing/2014/main" id="{4AA899BD-2545-43F5-8414-97CD662EF5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更像我恩主-伴奏">
            <a:hlinkClick r:id="" action="ppaction://media"/>
            <a:extLst>
              <a:ext uri="{FF2B5EF4-FFF2-40B4-BE49-F238E27FC236}">
                <a16:creationId xmlns:a16="http://schemas.microsoft.com/office/drawing/2014/main" id="{2E182A1A-B143-4903-A474-CD3242FF8D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43861" y="28823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5942">
        <p:fade/>
      </p:transition>
    </mc:Choice>
    <mc:Fallback>
      <p:transition spd="med" advTm="159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7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电子, 键盘, 游戏机, 黑色&#10;&#10;Description automatically generated">
            <a:extLst>
              <a:ext uri="{FF2B5EF4-FFF2-40B4-BE49-F238E27FC236}">
                <a16:creationId xmlns:a16="http://schemas.microsoft.com/office/drawing/2014/main" id="{7B2EF729-9BE8-4E20-A141-EF0F48080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552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805">
        <p:fade/>
      </p:transition>
    </mc:Choice>
    <mc:Fallback>
      <p:transition spd="med" advTm="30805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, 黑色, 照片&#10;&#10;Description automatically generated">
            <a:extLst>
              <a:ext uri="{FF2B5EF4-FFF2-40B4-BE49-F238E27FC236}">
                <a16:creationId xmlns:a16="http://schemas.microsoft.com/office/drawing/2014/main" id="{CA099298-D653-40A4-9683-3D309D65A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066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659">
        <p:fade/>
      </p:transition>
    </mc:Choice>
    <mc:Fallback>
      <p:transition spd="med" advTm="30659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电子, 键盘, 黑色, 照片&#10;&#10;Description automatically generated">
            <a:extLst>
              <a:ext uri="{FF2B5EF4-FFF2-40B4-BE49-F238E27FC236}">
                <a16:creationId xmlns:a16="http://schemas.microsoft.com/office/drawing/2014/main" id="{A04C4B73-B246-48A3-9687-E2D67E620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21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81">
        <p:fade/>
      </p:transition>
    </mc:Choice>
    <mc:Fallback>
      <p:transition spd="med" advTm="30081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, 黑色, 照片&#10;&#10;Description automatically generated">
            <a:extLst>
              <a:ext uri="{FF2B5EF4-FFF2-40B4-BE49-F238E27FC236}">
                <a16:creationId xmlns:a16="http://schemas.microsoft.com/office/drawing/2014/main" id="{E9A0AD92-4CB4-41A0-8125-3372FD905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973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772">
        <p:fade/>
      </p:transition>
    </mc:Choice>
    <mc:Fallback>
      <p:transition spd="med" advTm="30772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电子, 键盘, 黑色, 照片&#10;&#10;Description automatically generated">
            <a:extLst>
              <a:ext uri="{FF2B5EF4-FFF2-40B4-BE49-F238E27FC236}">
                <a16:creationId xmlns:a16="http://schemas.microsoft.com/office/drawing/2014/main" id="{0545F13B-C17D-4790-9096-D8B4562844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702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833">
        <p:fade/>
      </p:transition>
    </mc:Choice>
    <mc:Fallback>
      <p:transition spd="med" advTm="30833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, 黑色, 照片&#10;&#10;Description automatically generated">
            <a:extLst>
              <a:ext uri="{FF2B5EF4-FFF2-40B4-BE49-F238E27FC236}">
                <a16:creationId xmlns:a16="http://schemas.microsoft.com/office/drawing/2014/main" id="{8C1E3BA5-8C74-4B19-A285-ECA5920FD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82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4682">
        <p:fade/>
      </p:transition>
    </mc:Choice>
    <mc:Fallback>
      <p:transition spd="med" advTm="34682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0</Words>
  <Application>Microsoft Office PowerPoint</Application>
  <PresentationFormat>Widescreen</PresentationFormat>
  <Paragraphs>0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125</cp:revision>
  <dcterms:created xsi:type="dcterms:W3CDTF">2017-01-03T08:36:00Z</dcterms:created>
  <dcterms:modified xsi:type="dcterms:W3CDTF">2020-03-02T18:58:10Z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