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F9868B4-4F6A-45E8-B477-181AD8589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FD2DBB4-3B81-48EF-AC91-7B7F6BBF7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37C9EE7-7D39-48B3-8C3B-CF84711A1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484E47E-8455-4505-A7D4-F90A2F2D1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78B8F-8BE0-4B43-8393-29FEBE4F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2021-02-09T08:41:27Z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