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4F9868B4-4F6A-45E8-B477-181AD8589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更亲近恩主-伴奏">
            <a:hlinkClick r:id="" action="ppaction://media"/>
            <a:extLst>
              <a:ext uri="{FF2B5EF4-FFF2-40B4-BE49-F238E27FC236}">
                <a16:creationId xmlns:a16="http://schemas.microsoft.com/office/drawing/2014/main" id="{7A74507C-903C-441F-87E5-44B801EB6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40">
        <p:fade/>
      </p:transition>
    </mc:Choice>
    <mc:Fallback>
      <p:transition spd="med" advTm="9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FD2DBB4-3B81-48EF-AC91-7B7F6BBF7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482">
        <p:fade/>
      </p:transition>
    </mc:Choice>
    <mc:Fallback>
      <p:transition spd="med" advTm="4048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37C9EE7-7D39-48B3-8C3B-CF84711A1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247">
        <p:fade/>
      </p:transition>
    </mc:Choice>
    <mc:Fallback>
      <p:transition spd="med" advTm="4024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484E47E-8455-4505-A7D4-F90A2F2D1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196">
        <p:fade/>
      </p:transition>
    </mc:Choice>
    <mc:Fallback>
      <p:transition spd="med" advTm="4019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78B8F-8BE0-4B43-8393-29FEBE4F1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765">
        <p:fade/>
      </p:transition>
    </mc:Choice>
    <mc:Fallback>
      <p:transition spd="med" advTm="467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2021-02-09T08:45:37Z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