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ADBFB-9E75-4DDD-A017-496D40CE5BC5}" v="55" dt="2020-02-28T02:36:2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文本&#10;&#10;Description automatically generated">
            <a:extLst>
              <a:ext uri="{FF2B5EF4-FFF2-40B4-BE49-F238E27FC236}">
                <a16:creationId xmlns:a16="http://schemas.microsoft.com/office/drawing/2014/main" id="{4F9868B4-4F6A-45E8-B477-181AD85894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更亲近恩主-大米">
            <a:hlinkClick r:id="" action="ppaction://media"/>
            <a:extLst>
              <a:ext uri="{FF2B5EF4-FFF2-40B4-BE49-F238E27FC236}">
                <a16:creationId xmlns:a16="http://schemas.microsoft.com/office/drawing/2014/main" id="{8DBE7AD9-1AA7-4577-9158-09AA406BAB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940">
        <p:fade/>
      </p:transition>
    </mc:Choice>
    <mc:Fallback xmlns="">
      <p:transition spd="med" advTm="99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5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形状, 箭头&#10;&#10;Description automatically generated">
            <a:extLst>
              <a:ext uri="{FF2B5EF4-FFF2-40B4-BE49-F238E27FC236}">
                <a16:creationId xmlns:a16="http://schemas.microsoft.com/office/drawing/2014/main" id="{AFD2DBB4-3B81-48EF-AC91-7B7F6BBF7D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35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482">
        <p:fade/>
      </p:transition>
    </mc:Choice>
    <mc:Fallback xmlns="">
      <p:transition spd="med" advTm="40482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形状, 箭头&#10;&#10;Description automatically generated">
            <a:extLst>
              <a:ext uri="{FF2B5EF4-FFF2-40B4-BE49-F238E27FC236}">
                <a16:creationId xmlns:a16="http://schemas.microsoft.com/office/drawing/2014/main" id="{B37C9EE7-7D39-48B3-8C3B-CF84711A1A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14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247">
        <p:fade/>
      </p:transition>
    </mc:Choice>
    <mc:Fallback xmlns="">
      <p:transition spd="med" advTm="40247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形状, 箭头&#10;&#10;Description automatically generated">
            <a:extLst>
              <a:ext uri="{FF2B5EF4-FFF2-40B4-BE49-F238E27FC236}">
                <a16:creationId xmlns:a16="http://schemas.microsoft.com/office/drawing/2014/main" id="{3484E47E-8455-4505-A7D4-F90A2F2D1E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1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196">
        <p:fade/>
      </p:transition>
    </mc:Choice>
    <mc:Fallback xmlns="">
      <p:transition spd="med" advTm="40196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C78B8F-8BE0-4B43-8393-29FEBE4F19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84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6765">
        <p:fade/>
      </p:transition>
    </mc:Choice>
    <mc:Fallback xmlns="">
      <p:transition spd="med" advTm="46765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131</cp:revision>
  <dcterms:created xsi:type="dcterms:W3CDTF">2017-01-03T08:36:00Z</dcterms:created>
  <dcterms:modified xsi:type="dcterms:W3CDTF">2021-02-09T08:46:30Z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