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C8262B-CB2B-4F90-B890-A2974B916437}" v="4" dt="2021-01-30T03:38:03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2DB77639-55BF-4A21-99FD-594021C6B69F}"/>
    <pc:docChg chg="addSld modSld">
      <pc:chgData name="X Jeremy" userId="7f7dfa19bb4c4406" providerId="LiveId" clId="{2DB77639-55BF-4A21-99FD-594021C6B69F}" dt="2021-01-12T16:00:50.247" v="11" actId="931"/>
      <pc:docMkLst>
        <pc:docMk/>
      </pc:docMkLst>
      <pc:sldChg chg="addSp modSp mod">
        <pc:chgData name="X Jeremy" userId="7f7dfa19bb4c4406" providerId="LiveId" clId="{2DB77639-55BF-4A21-99FD-594021C6B69F}" dt="2021-01-12T16:00:27.888" v="5" actId="27614"/>
        <pc:sldMkLst>
          <pc:docMk/>
          <pc:sldMk cId="0" sldId="267"/>
        </pc:sldMkLst>
        <pc:picChg chg="add mod">
          <ac:chgData name="X Jeremy" userId="7f7dfa19bb4c4406" providerId="LiveId" clId="{2DB77639-55BF-4A21-99FD-594021C6B69F}" dt="2021-01-12T16:00:27.888" v="5" actId="27614"/>
          <ac:picMkLst>
            <pc:docMk/>
            <pc:sldMk cId="0" sldId="267"/>
            <ac:picMk id="3" creationId="{0C21C3F1-9955-4E1C-B515-BEE9C3FC43F6}"/>
          </ac:picMkLst>
        </pc:picChg>
      </pc:sldChg>
      <pc:sldChg chg="addSp modSp add">
        <pc:chgData name="X Jeremy" userId="7f7dfa19bb4c4406" providerId="LiveId" clId="{2DB77639-55BF-4A21-99FD-594021C6B69F}" dt="2021-01-12T16:00:30.805" v="6" actId="931"/>
        <pc:sldMkLst>
          <pc:docMk/>
          <pc:sldMk cId="4099554645" sldId="268"/>
        </pc:sldMkLst>
        <pc:picChg chg="add mod">
          <ac:chgData name="X Jeremy" userId="7f7dfa19bb4c4406" providerId="LiveId" clId="{2DB77639-55BF-4A21-99FD-594021C6B69F}" dt="2021-01-12T16:00:30.805" v="6" actId="931"/>
          <ac:picMkLst>
            <pc:docMk/>
            <pc:sldMk cId="4099554645" sldId="268"/>
            <ac:picMk id="3" creationId="{9DBDA9BC-4F4F-4562-95DF-0071C809BB9A}"/>
          </ac:picMkLst>
        </pc:picChg>
      </pc:sldChg>
      <pc:sldChg chg="addSp modSp add mod">
        <pc:chgData name="X Jeremy" userId="7f7dfa19bb4c4406" providerId="LiveId" clId="{2DB77639-55BF-4A21-99FD-594021C6B69F}" dt="2021-01-12T16:00:40.263" v="8" actId="27614"/>
        <pc:sldMkLst>
          <pc:docMk/>
          <pc:sldMk cId="3430728540" sldId="269"/>
        </pc:sldMkLst>
        <pc:picChg chg="add mod">
          <ac:chgData name="X Jeremy" userId="7f7dfa19bb4c4406" providerId="LiveId" clId="{2DB77639-55BF-4A21-99FD-594021C6B69F}" dt="2021-01-12T16:00:40.263" v="8" actId="27614"/>
          <ac:picMkLst>
            <pc:docMk/>
            <pc:sldMk cId="3430728540" sldId="269"/>
            <ac:picMk id="3" creationId="{B8713745-8224-42CD-935B-FD7F952B422A}"/>
          </ac:picMkLst>
        </pc:picChg>
      </pc:sldChg>
      <pc:sldChg chg="addSp modSp add mod">
        <pc:chgData name="X Jeremy" userId="7f7dfa19bb4c4406" providerId="LiveId" clId="{2DB77639-55BF-4A21-99FD-594021C6B69F}" dt="2021-01-12T16:00:45.784" v="10" actId="27614"/>
        <pc:sldMkLst>
          <pc:docMk/>
          <pc:sldMk cId="2028064003" sldId="270"/>
        </pc:sldMkLst>
        <pc:picChg chg="add mod">
          <ac:chgData name="X Jeremy" userId="7f7dfa19bb4c4406" providerId="LiveId" clId="{2DB77639-55BF-4A21-99FD-594021C6B69F}" dt="2021-01-12T16:00:45.784" v="10" actId="27614"/>
          <ac:picMkLst>
            <pc:docMk/>
            <pc:sldMk cId="2028064003" sldId="270"/>
            <ac:picMk id="3" creationId="{2228EC78-D14F-4610-9816-3158421A2242}"/>
          </ac:picMkLst>
        </pc:picChg>
      </pc:sldChg>
      <pc:sldChg chg="addSp modSp add">
        <pc:chgData name="X Jeremy" userId="7f7dfa19bb4c4406" providerId="LiveId" clId="{2DB77639-55BF-4A21-99FD-594021C6B69F}" dt="2021-01-12T16:00:50.247" v="11" actId="931"/>
        <pc:sldMkLst>
          <pc:docMk/>
          <pc:sldMk cId="2129626467" sldId="271"/>
        </pc:sldMkLst>
        <pc:picChg chg="add mod">
          <ac:chgData name="X Jeremy" userId="7f7dfa19bb4c4406" providerId="LiveId" clId="{2DB77639-55BF-4A21-99FD-594021C6B69F}" dt="2021-01-12T16:00:50.247" v="11" actId="931"/>
          <ac:picMkLst>
            <pc:docMk/>
            <pc:sldMk cId="2129626467" sldId="271"/>
            <ac:picMk id="3" creationId="{FC39F6B3-103D-4295-BE0F-996907341C69}"/>
          </ac:picMkLst>
        </pc:picChg>
      </pc:sldChg>
    </pc:docChg>
  </pc:docChgLst>
  <pc:docChgLst>
    <pc:chgData name="X Jeremy" userId="7f7dfa19bb4c4406" providerId="LiveId" clId="{9431DDDB-6EFB-42F7-B25B-9115C41451D1}"/>
    <pc:docChg chg="modSld">
      <pc:chgData name="X Jeremy" userId="7f7dfa19bb4c4406" providerId="LiveId" clId="{9431DDDB-6EFB-42F7-B25B-9115C41451D1}" dt="2021-01-12T16:05:46.725" v="4"/>
      <pc:docMkLst>
        <pc:docMk/>
      </pc:docMkLst>
      <pc:sldChg chg="addSp modSp modTransition modAnim">
        <pc:chgData name="X Jeremy" userId="7f7dfa19bb4c4406" providerId="LiveId" clId="{9431DDDB-6EFB-42F7-B25B-9115C41451D1}" dt="2021-01-12T16:05:46.725" v="4"/>
        <pc:sldMkLst>
          <pc:docMk/>
          <pc:sldMk cId="0" sldId="267"/>
        </pc:sldMkLst>
        <pc:picChg chg="add mod">
          <ac:chgData name="X Jeremy" userId="7f7dfa19bb4c4406" providerId="LiveId" clId="{9431DDDB-6EFB-42F7-B25B-9115C41451D1}" dt="2021-01-12T16:02:23.538" v="0"/>
          <ac:picMkLst>
            <pc:docMk/>
            <pc:sldMk cId="0" sldId="267"/>
            <ac:picMk id="2" creationId="{105C9933-71F1-43E1-9E58-D0D501DACDEA}"/>
          </ac:picMkLst>
        </pc:picChg>
      </pc:sldChg>
      <pc:sldChg chg="modTransition">
        <pc:chgData name="X Jeremy" userId="7f7dfa19bb4c4406" providerId="LiveId" clId="{9431DDDB-6EFB-42F7-B25B-9115C41451D1}" dt="2021-01-12T16:05:46.725" v="4"/>
        <pc:sldMkLst>
          <pc:docMk/>
          <pc:sldMk cId="4099554645" sldId="268"/>
        </pc:sldMkLst>
      </pc:sldChg>
      <pc:sldChg chg="modTransition">
        <pc:chgData name="X Jeremy" userId="7f7dfa19bb4c4406" providerId="LiveId" clId="{9431DDDB-6EFB-42F7-B25B-9115C41451D1}" dt="2021-01-12T16:05:46.725" v="4"/>
        <pc:sldMkLst>
          <pc:docMk/>
          <pc:sldMk cId="3430728540" sldId="269"/>
        </pc:sldMkLst>
      </pc:sldChg>
      <pc:sldChg chg="modTransition">
        <pc:chgData name="X Jeremy" userId="7f7dfa19bb4c4406" providerId="LiveId" clId="{9431DDDB-6EFB-42F7-B25B-9115C41451D1}" dt="2021-01-12T16:05:46.725" v="4"/>
        <pc:sldMkLst>
          <pc:docMk/>
          <pc:sldMk cId="2028064003" sldId="270"/>
        </pc:sldMkLst>
      </pc:sldChg>
      <pc:sldChg chg="modTransition">
        <pc:chgData name="X Jeremy" userId="7f7dfa19bb4c4406" providerId="LiveId" clId="{9431DDDB-6EFB-42F7-B25B-9115C41451D1}" dt="2021-01-12T16:05:46.725" v="4"/>
        <pc:sldMkLst>
          <pc:docMk/>
          <pc:sldMk cId="2129626467" sldId="271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CFC8262B-CB2B-4F90-B890-A2974B916437}"/>
    <pc:docChg chg="custSel modSld">
      <pc:chgData name="X Jeremy" userId="7f7dfa19bb4c4406" providerId="LiveId" clId="{CFC8262B-CB2B-4F90-B890-A2974B916437}" dt="2021-01-30T03:38:03.413" v="4"/>
      <pc:docMkLst>
        <pc:docMk/>
      </pc:docMkLst>
      <pc:sldChg chg="addSp delSp modSp mod delAnim modAnim">
        <pc:chgData name="X Jeremy" userId="7f7dfa19bb4c4406" providerId="LiveId" clId="{CFC8262B-CB2B-4F90-B890-A2974B916437}" dt="2021-01-30T03:38:03.413" v="4"/>
        <pc:sldMkLst>
          <pc:docMk/>
          <pc:sldMk cId="0" sldId="267"/>
        </pc:sldMkLst>
        <pc:picChg chg="del">
          <ac:chgData name="X Jeremy" userId="7f7dfa19bb4c4406" providerId="LiveId" clId="{CFC8262B-CB2B-4F90-B890-A2974B916437}" dt="2021-01-30T03:37:48.116" v="0" actId="478"/>
          <ac:picMkLst>
            <pc:docMk/>
            <pc:sldMk cId="0" sldId="267"/>
            <ac:picMk id="2" creationId="{105C9933-71F1-43E1-9E58-D0D501DACDEA}"/>
          </ac:picMkLst>
        </pc:picChg>
        <pc:picChg chg="add mod">
          <ac:chgData name="X Jeremy" userId="7f7dfa19bb4c4406" providerId="LiveId" clId="{CFC8262B-CB2B-4F90-B890-A2974B916437}" dt="2021-01-30T03:37:58.630" v="1"/>
          <ac:picMkLst>
            <pc:docMk/>
            <pc:sldMk cId="0" sldId="267"/>
            <ac:picMk id="4" creationId="{92B8B207-D986-47AD-9390-583A9EC7F8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0C21C3F1-9955-4E1C-B515-BEE9C3FC4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数算主恩-大米">
            <a:hlinkClick r:id="" action="ppaction://media"/>
            <a:extLst>
              <a:ext uri="{FF2B5EF4-FFF2-40B4-BE49-F238E27FC236}">
                <a16:creationId xmlns:a16="http://schemas.microsoft.com/office/drawing/2014/main" id="{92B8B207-D986-47AD-9390-583A9EC7F8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81">
        <p:fade/>
      </p:transition>
    </mc:Choice>
    <mc:Fallback xmlns="">
      <p:transition spd="med" advTm="106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DA9BC-4F4F-4562-95DF-0071C809B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311">
        <p:fade/>
      </p:transition>
    </mc:Choice>
    <mc:Fallback xmlns="">
      <p:transition spd="med" advTm="3831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日历&#10;&#10;Description automatically generated">
            <a:extLst>
              <a:ext uri="{FF2B5EF4-FFF2-40B4-BE49-F238E27FC236}">
                <a16:creationId xmlns:a16="http://schemas.microsoft.com/office/drawing/2014/main" id="{B8713745-8224-42CD-935B-FD7F952B4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831">
        <p:fade/>
      </p:transition>
    </mc:Choice>
    <mc:Fallback xmlns="">
      <p:transition spd="med" advTm="3783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日历&#10;&#10;Description automatically generated with low confidence">
            <a:extLst>
              <a:ext uri="{FF2B5EF4-FFF2-40B4-BE49-F238E27FC236}">
                <a16:creationId xmlns:a16="http://schemas.microsoft.com/office/drawing/2014/main" id="{2228EC78-D14F-4610-9816-3158421A2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653">
        <p:fade/>
      </p:transition>
    </mc:Choice>
    <mc:Fallback xmlns="">
      <p:transition spd="med" advTm="376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9F6B3-103D-4295-BE0F-996907341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291">
        <p:fade/>
      </p:transition>
    </mc:Choice>
    <mc:Fallback xmlns="">
      <p:transition spd="med" advTm="4829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2021-01-30T03:38:12Z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