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8EFC3-1EC7-4B0A-9951-756DE943BDDD}" v="9" dt="2020-06-08T07:46:57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DD28EFC3-1EC7-4B0A-9951-756DE943BDDD}"/>
    <pc:docChg chg="undo custSel addSld delSld modSld">
      <pc:chgData name="X Jeremy" userId="7f7dfa19bb4c4406" providerId="LiveId" clId="{DD28EFC3-1EC7-4B0A-9951-756DE943BDDD}" dt="2020-06-08T07:47:20.107" v="16" actId="47"/>
      <pc:docMkLst>
        <pc:docMk/>
      </pc:docMkLst>
      <pc:sldChg chg="addSp modSp add del mod">
        <pc:chgData name="X Jeremy" userId="7f7dfa19bb4c4406" providerId="LiveId" clId="{DD28EFC3-1EC7-4B0A-9951-756DE943BDDD}" dt="2020-06-08T07:47:20.107" v="16" actId="47"/>
        <pc:sldMkLst>
          <pc:docMk/>
          <pc:sldMk cId="0" sldId="267"/>
        </pc:sldMkLst>
        <pc:picChg chg="add mod">
          <ac:chgData name="X Jeremy" userId="7f7dfa19bb4c4406" providerId="LiveId" clId="{DD28EFC3-1EC7-4B0A-9951-756DE943BDDD}" dt="2020-06-08T07:46:21.213" v="5" actId="27614"/>
          <ac:picMkLst>
            <pc:docMk/>
            <pc:sldMk cId="0" sldId="267"/>
            <ac:picMk id="3" creationId="{A8F2AE16-DC3F-4C44-95B1-E02CB0325CFC}"/>
          </ac:picMkLst>
        </pc:picChg>
      </pc:sldChg>
      <pc:sldChg chg="addSp modSp add del mod">
        <pc:chgData name="X Jeremy" userId="7f7dfa19bb4c4406" providerId="LiveId" clId="{DD28EFC3-1EC7-4B0A-9951-756DE943BDDD}" dt="2020-06-08T07:47:20.107" v="16" actId="47"/>
        <pc:sldMkLst>
          <pc:docMk/>
          <pc:sldMk cId="594836526" sldId="268"/>
        </pc:sldMkLst>
        <pc:picChg chg="add mod">
          <ac:chgData name="X Jeremy" userId="7f7dfa19bb4c4406" providerId="LiveId" clId="{DD28EFC3-1EC7-4B0A-9951-756DE943BDDD}" dt="2020-06-08T07:46:32.112" v="8" actId="962"/>
          <ac:picMkLst>
            <pc:docMk/>
            <pc:sldMk cId="594836526" sldId="268"/>
            <ac:picMk id="3" creationId="{8DF08646-CD60-4379-B663-9F6D25A8B28B}"/>
          </ac:picMkLst>
        </pc:picChg>
      </pc:sldChg>
      <pc:sldChg chg="addSp modSp add del mod">
        <pc:chgData name="X Jeremy" userId="7f7dfa19bb4c4406" providerId="LiveId" clId="{DD28EFC3-1EC7-4B0A-9951-756DE943BDDD}" dt="2020-06-08T07:47:20.107" v="16" actId="47"/>
        <pc:sldMkLst>
          <pc:docMk/>
          <pc:sldMk cId="1188726477" sldId="269"/>
        </pc:sldMkLst>
        <pc:picChg chg="add mod">
          <ac:chgData name="X Jeremy" userId="7f7dfa19bb4c4406" providerId="LiveId" clId="{DD28EFC3-1EC7-4B0A-9951-756DE943BDDD}" dt="2020-06-08T07:46:45.370" v="10" actId="27614"/>
          <ac:picMkLst>
            <pc:docMk/>
            <pc:sldMk cId="1188726477" sldId="269"/>
            <ac:picMk id="3" creationId="{A531ED81-3924-4C3D-981D-51B3A26355CE}"/>
          </ac:picMkLst>
        </pc:picChg>
      </pc:sldChg>
      <pc:sldChg chg="addSp modSp add del mod">
        <pc:chgData name="X Jeremy" userId="7f7dfa19bb4c4406" providerId="LiveId" clId="{DD28EFC3-1EC7-4B0A-9951-756DE943BDDD}" dt="2020-06-08T07:47:20.107" v="16" actId="47"/>
        <pc:sldMkLst>
          <pc:docMk/>
          <pc:sldMk cId="3458300932" sldId="270"/>
        </pc:sldMkLst>
        <pc:picChg chg="add mod">
          <ac:chgData name="X Jeremy" userId="7f7dfa19bb4c4406" providerId="LiveId" clId="{DD28EFC3-1EC7-4B0A-9951-756DE943BDDD}" dt="2020-06-08T07:46:51.639" v="12" actId="27614"/>
          <ac:picMkLst>
            <pc:docMk/>
            <pc:sldMk cId="3458300932" sldId="270"/>
            <ac:picMk id="3" creationId="{9B8EE8D4-4DCA-4CDC-A8F8-039C4E156472}"/>
          </ac:picMkLst>
        </pc:picChg>
      </pc:sldChg>
      <pc:sldChg chg="addSp modSp add del mod">
        <pc:chgData name="X Jeremy" userId="7f7dfa19bb4c4406" providerId="LiveId" clId="{DD28EFC3-1EC7-4B0A-9951-756DE943BDDD}" dt="2020-06-08T07:47:20.107" v="16" actId="47"/>
        <pc:sldMkLst>
          <pc:docMk/>
          <pc:sldMk cId="2435024796" sldId="271"/>
        </pc:sldMkLst>
        <pc:picChg chg="add mod">
          <ac:chgData name="X Jeremy" userId="7f7dfa19bb4c4406" providerId="LiveId" clId="{DD28EFC3-1EC7-4B0A-9951-756DE943BDDD}" dt="2020-06-08T07:47:02.016" v="14" actId="27614"/>
          <ac:picMkLst>
            <pc:docMk/>
            <pc:sldMk cId="2435024796" sldId="271"/>
            <ac:picMk id="3" creationId="{737778A8-1F0B-493C-9D6C-0D8534612FD5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A8F2AE16-DC3F-4C44-95B1-E02CB0325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8DF08646-CD60-4379-B663-9F6D25A8B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3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照片, 黑色&#10;&#10;Description automatically generated">
            <a:extLst>
              <a:ext uri="{FF2B5EF4-FFF2-40B4-BE49-F238E27FC236}">
                <a16:creationId xmlns:a16="http://schemas.microsoft.com/office/drawing/2014/main" id="{A531ED81-3924-4C3D-981D-51B3A2635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2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9B8EE8D4-4DCA-4CDC-A8F8-039C4E156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0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737778A8-1F0B-493C-9D6C-0D8534612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2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2020-06-08T07:47:24Z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