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A824B364-EFA0-45B1-BBF0-31B5050AA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ACC10-251B-4E50-88D4-B32A33E6E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AEB89-8F77-464C-B087-AC39A2928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38121-9CA0-4C43-B094-B36F687F1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D53014-9316-4648-8CA8-58F295B29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2021-02-09T03:30:48Z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