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A824B364-EFA0-45B1-BBF0-31B5050AA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擘生命饼-大米">
            <a:hlinkClick r:id="" action="ppaction://media"/>
            <a:extLst>
              <a:ext uri="{FF2B5EF4-FFF2-40B4-BE49-F238E27FC236}">
                <a16:creationId xmlns:a16="http://schemas.microsoft.com/office/drawing/2014/main" id="{7ACDB683-91C9-43EF-B786-B299E52CF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54">
        <p:fade/>
      </p:transition>
    </mc:Choice>
    <mc:Fallback xmlns="">
      <p:transition spd="med" advTm="9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ACC10-251B-4E50-88D4-B32A33E6E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780">
        <p:fade/>
      </p:transition>
    </mc:Choice>
    <mc:Fallback xmlns="">
      <p:transition spd="med" advTm="4578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AEB89-8F77-464C-B087-AC39A2928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470">
        <p:fade/>
      </p:transition>
    </mc:Choice>
    <mc:Fallback xmlns="">
      <p:transition spd="med" advTm="444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38121-9CA0-4C43-B094-B36F687F1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520">
        <p:fade/>
      </p:transition>
    </mc:Choice>
    <mc:Fallback xmlns="">
      <p:transition spd="med" advTm="435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53014-9316-4648-8CA8-58F295B29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579">
        <p:fade/>
      </p:transition>
    </mc:Choice>
    <mc:Fallback xmlns="">
      <p:transition spd="med" advTm="4957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2021-02-10T08:11:59Z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