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0ADBFB-9E75-4DDD-A017-496D40CE5BC5}" v="55" dt="2020-02-28T02:36:23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文本&#10;&#10;Description automatically generated">
            <a:extLst>
              <a:ext uri="{FF2B5EF4-FFF2-40B4-BE49-F238E27FC236}">
                <a16:creationId xmlns:a16="http://schemas.microsoft.com/office/drawing/2014/main" id="{69BB75C6-8A36-45E9-9568-BFD5696E02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电脑屏幕的照片上有字&#10;&#10;Description automatically generated with low confidence">
            <a:extLst>
              <a:ext uri="{FF2B5EF4-FFF2-40B4-BE49-F238E27FC236}">
                <a16:creationId xmlns:a16="http://schemas.microsoft.com/office/drawing/2014/main" id="{57339E45-5A79-40EE-8BBE-2D51592B23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93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电脑屏幕的照片上有字&#10;&#10;Description automatically generated with low confidence">
            <a:extLst>
              <a:ext uri="{FF2B5EF4-FFF2-40B4-BE49-F238E27FC236}">
                <a16:creationId xmlns:a16="http://schemas.microsoft.com/office/drawing/2014/main" id="{0D5DAC67-A0BD-4DB2-8A3E-55DAB7B381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06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图片包含 游戏机, 键盘&#10;&#10;Description automatically generated">
            <a:extLst>
              <a:ext uri="{FF2B5EF4-FFF2-40B4-BE49-F238E27FC236}">
                <a16:creationId xmlns:a16="http://schemas.microsoft.com/office/drawing/2014/main" id="{BD17D15B-7166-41B9-8D6A-F64615B4B7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8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电脑屏幕的照片上有字&#10;&#10;Description automatically generated with low confidence">
            <a:extLst>
              <a:ext uri="{FF2B5EF4-FFF2-40B4-BE49-F238E27FC236}">
                <a16:creationId xmlns:a16="http://schemas.microsoft.com/office/drawing/2014/main" id="{50C94062-C0F5-4712-A7D7-3B23BBFE78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99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129</cp:revision>
  <dcterms:created xsi:type="dcterms:W3CDTF">2017-01-03T08:36:00Z</dcterms:created>
  <dcterms:modified xsi:type="dcterms:W3CDTF">2021-01-29T07:01:42Z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