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69BB75C6-8A36-45E9-9568-BFD5696E0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我時刻需要你-伴奏">
            <a:hlinkClick r:id="" action="ppaction://media"/>
            <a:extLst>
              <a:ext uri="{FF2B5EF4-FFF2-40B4-BE49-F238E27FC236}">
                <a16:creationId xmlns:a16="http://schemas.microsoft.com/office/drawing/2014/main" id="{B3842FD7-2E40-4F67-A1FB-6800AFF3D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98">
        <p:fade/>
      </p:transition>
    </mc:Choice>
    <mc:Fallback>
      <p:transition spd="med" advTm="8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57339E45-5A79-40EE-8BBE-2D51592B2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540">
        <p:fade/>
      </p:transition>
    </mc:Choice>
    <mc:Fallback>
      <p:transition spd="med" advTm="3654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0D5DAC67-A0BD-4DB2-8A3E-55DAB7B38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6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184">
        <p:fade/>
      </p:transition>
    </mc:Choice>
    <mc:Fallback>
      <p:transition spd="med" advTm="361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BD17D15B-7166-41B9-8D6A-F64615B4B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101">
        <p:fade/>
      </p:transition>
    </mc:Choice>
    <mc:Fallback>
      <p:transition spd="med" advTm="3610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50C94062-C0F5-4712-A7D7-3B23BBFE7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9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865">
        <p:fade/>
      </p:transition>
    </mc:Choice>
    <mc:Fallback>
      <p:transition spd="med" advTm="428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2021-01-29T07:05:31Z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