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1F1998-69DB-4EC0-8E3F-886596613711}" v="4" dt="2021-01-30T04:49:04.3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7A1F1998-69DB-4EC0-8E3F-886596613711}"/>
    <pc:docChg chg="custSel modSld">
      <pc:chgData name="X Jeremy" userId="7f7dfa19bb4c4406" providerId="LiveId" clId="{7A1F1998-69DB-4EC0-8E3F-886596613711}" dt="2021-01-30T04:49:04.322" v="4"/>
      <pc:docMkLst>
        <pc:docMk/>
      </pc:docMkLst>
      <pc:sldChg chg="addSp delSp modSp mod delAnim modAnim">
        <pc:chgData name="X Jeremy" userId="7f7dfa19bb4c4406" providerId="LiveId" clId="{7A1F1998-69DB-4EC0-8E3F-886596613711}" dt="2021-01-30T04:49:04.322" v="4"/>
        <pc:sldMkLst>
          <pc:docMk/>
          <pc:sldMk cId="0" sldId="267"/>
        </pc:sldMkLst>
        <pc:picChg chg="del">
          <ac:chgData name="X Jeremy" userId="7f7dfa19bb4c4406" providerId="LiveId" clId="{7A1F1998-69DB-4EC0-8E3F-886596613711}" dt="2021-01-30T04:48:46.538" v="0" actId="478"/>
          <ac:picMkLst>
            <pc:docMk/>
            <pc:sldMk cId="0" sldId="267"/>
            <ac:picMk id="3" creationId="{B3842FD7-2E40-4F67-A1FB-6800AFF3DA05}"/>
          </ac:picMkLst>
        </pc:picChg>
        <pc:picChg chg="add mod">
          <ac:chgData name="X Jeremy" userId="7f7dfa19bb4c4406" providerId="LiveId" clId="{7A1F1998-69DB-4EC0-8E3F-886596613711}" dt="2021-01-30T04:49:00.362" v="1"/>
          <ac:picMkLst>
            <pc:docMk/>
            <pc:sldMk cId="0" sldId="267"/>
            <ac:picMk id="5" creationId="{B739858E-5AAC-4FA9-B763-B85CB3757A67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文本&#10;&#10;Description automatically generated">
            <a:extLst>
              <a:ext uri="{FF2B5EF4-FFF2-40B4-BE49-F238E27FC236}">
                <a16:creationId xmlns:a16="http://schemas.microsoft.com/office/drawing/2014/main" id="{69BB75C6-8A36-45E9-9568-BFD5696E02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我时刻需要你-大米">
            <a:hlinkClick r:id="" action="ppaction://media"/>
            <a:extLst>
              <a:ext uri="{FF2B5EF4-FFF2-40B4-BE49-F238E27FC236}">
                <a16:creationId xmlns:a16="http://schemas.microsoft.com/office/drawing/2014/main" id="{B739858E-5AAC-4FA9-B763-B85CB3757A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798">
        <p:fade/>
      </p:transition>
    </mc:Choice>
    <mc:Fallback xmlns="">
      <p:transition spd="med" advTm="87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0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电脑屏幕的照片上有字&#10;&#10;Description automatically generated with low confidence">
            <a:extLst>
              <a:ext uri="{FF2B5EF4-FFF2-40B4-BE49-F238E27FC236}">
                <a16:creationId xmlns:a16="http://schemas.microsoft.com/office/drawing/2014/main" id="{57339E45-5A79-40EE-8BBE-2D51592B23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3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6540">
        <p:fade/>
      </p:transition>
    </mc:Choice>
    <mc:Fallback xmlns="">
      <p:transition spd="med" advTm="3654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电脑屏幕的照片上有字&#10;&#10;Description automatically generated with low confidence">
            <a:extLst>
              <a:ext uri="{FF2B5EF4-FFF2-40B4-BE49-F238E27FC236}">
                <a16:creationId xmlns:a16="http://schemas.microsoft.com/office/drawing/2014/main" id="{0D5DAC67-A0BD-4DB2-8A3E-55DAB7B381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6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6184">
        <p:fade/>
      </p:transition>
    </mc:Choice>
    <mc:Fallback xmlns="">
      <p:transition spd="med" advTm="36184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图片包含 游戏机, 键盘&#10;&#10;Description automatically generated">
            <a:extLst>
              <a:ext uri="{FF2B5EF4-FFF2-40B4-BE49-F238E27FC236}">
                <a16:creationId xmlns:a16="http://schemas.microsoft.com/office/drawing/2014/main" id="{BD17D15B-7166-41B9-8D6A-F64615B4B7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6101">
        <p:fade/>
      </p:transition>
    </mc:Choice>
    <mc:Fallback xmlns="">
      <p:transition spd="med" advTm="36101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电脑屏幕的照片上有字&#10;&#10;Description automatically generated with low confidence">
            <a:extLst>
              <a:ext uri="{FF2B5EF4-FFF2-40B4-BE49-F238E27FC236}">
                <a16:creationId xmlns:a16="http://schemas.microsoft.com/office/drawing/2014/main" id="{50C94062-C0F5-4712-A7D7-3B23BBFE78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99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2865">
        <p:fade/>
      </p:transition>
    </mc:Choice>
    <mc:Fallback xmlns="">
      <p:transition spd="med" advTm="42865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131</cp:revision>
  <dcterms:created xsi:type="dcterms:W3CDTF">2017-01-03T08:36:00Z</dcterms:created>
  <dcterms:modified xsi:type="dcterms:W3CDTF">2021-01-30T04:49:10Z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