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D912D-8B26-48CD-979C-2C258CBA067E}" v="19" dt="2020-03-02T18:08:48.527"/>
    <p1510:client id="{82715A0A-422B-412A-B539-253832DF3E0A}" v="9" dt="2020-03-03T09:32:44.531"/>
    <p1510:client id="{B1A5998D-126B-482F-BF1D-488474FDBE5C}" v="100" dt="2020-03-03T09:28:35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82715A0A-422B-412A-B539-253832DF3E0A}"/>
    <pc:docChg chg="custSel addSld delSld modSld">
      <pc:chgData name="X Jeremy" userId="7f7dfa19bb4c4406" providerId="LiveId" clId="{82715A0A-422B-412A-B539-253832DF3E0A}" dt="2020-03-03T09:32:44.531" v="14" actId="931"/>
      <pc:docMkLst>
        <pc:docMk/>
      </pc:docMkLst>
      <pc:sldChg chg="addSp delSp modSp">
        <pc:chgData name="X Jeremy" userId="7f7dfa19bb4c4406" providerId="LiveId" clId="{82715A0A-422B-412A-B539-253832DF3E0A}" dt="2020-03-03T09:32:23.475" v="8" actId="27614"/>
        <pc:sldMkLst>
          <pc:docMk/>
          <pc:sldMk cId="0" sldId="267"/>
        </pc:sldMkLst>
        <pc:spChg chg="del">
          <ac:chgData name="X Jeremy" userId="7f7dfa19bb4c4406" providerId="LiveId" clId="{82715A0A-422B-412A-B539-253832DF3E0A}" dt="2020-03-03T09:31:51.928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82715A0A-422B-412A-B539-253832DF3E0A}" dt="2020-03-03T09:31:53.395" v="1" actId="478"/>
          <ac:spMkLst>
            <pc:docMk/>
            <pc:sldMk cId="0" sldId="267"/>
            <ac:spMk id="5" creationId="{6489E0AB-4B8B-4C60-8772-A854053E6945}"/>
          </ac:spMkLst>
        </pc:spChg>
        <pc:picChg chg="del">
          <ac:chgData name="X Jeremy" userId="7f7dfa19bb4c4406" providerId="LiveId" clId="{82715A0A-422B-412A-B539-253832DF3E0A}" dt="2020-03-03T09:31:51.928" v="0" actId="478"/>
          <ac:picMkLst>
            <pc:docMk/>
            <pc:sldMk cId="0" sldId="267"/>
            <ac:picMk id="4" creationId="{9CC4D4DB-C8E7-49F3-B9A2-A54FDDF36873}"/>
          </ac:picMkLst>
        </pc:picChg>
        <pc:picChg chg="add mod">
          <ac:chgData name="X Jeremy" userId="7f7dfa19bb4c4406" providerId="LiveId" clId="{82715A0A-422B-412A-B539-253832DF3E0A}" dt="2020-03-03T09:32:23.475" v="8" actId="27614"/>
          <ac:picMkLst>
            <pc:docMk/>
            <pc:sldMk cId="0" sldId="267"/>
            <ac:picMk id="7" creationId="{C2BD0D49-C84E-47C1-8292-74969AEBF752}"/>
          </ac:picMkLst>
        </pc:picChg>
      </pc:sldChg>
      <pc:sldChg chg="addSp modSp add">
        <pc:chgData name="X Jeremy" userId="7f7dfa19bb4c4406" providerId="LiveId" clId="{82715A0A-422B-412A-B539-253832DF3E0A}" dt="2020-03-03T09:32:27.549" v="9" actId="931"/>
        <pc:sldMkLst>
          <pc:docMk/>
          <pc:sldMk cId="2782450744" sldId="268"/>
        </pc:sldMkLst>
        <pc:picChg chg="add mod">
          <ac:chgData name="X Jeremy" userId="7f7dfa19bb4c4406" providerId="LiveId" clId="{82715A0A-422B-412A-B539-253832DF3E0A}" dt="2020-03-03T09:32:27.549" v="9" actId="931"/>
          <ac:picMkLst>
            <pc:docMk/>
            <pc:sldMk cId="2782450744" sldId="268"/>
            <ac:picMk id="3" creationId="{29818F1D-46A6-4796-8897-37E5831EC058}"/>
          </ac:picMkLst>
        </pc:picChg>
      </pc:sldChg>
      <pc:sldChg chg="addSp modSp add">
        <pc:chgData name="X Jeremy" userId="7f7dfa19bb4c4406" providerId="LiveId" clId="{82715A0A-422B-412A-B539-253832DF3E0A}" dt="2020-03-03T09:32:37.193" v="11" actId="27614"/>
        <pc:sldMkLst>
          <pc:docMk/>
          <pc:sldMk cId="2994303981" sldId="269"/>
        </pc:sldMkLst>
        <pc:picChg chg="add mod">
          <ac:chgData name="X Jeremy" userId="7f7dfa19bb4c4406" providerId="LiveId" clId="{82715A0A-422B-412A-B539-253832DF3E0A}" dt="2020-03-03T09:32:37.193" v="11" actId="27614"/>
          <ac:picMkLst>
            <pc:docMk/>
            <pc:sldMk cId="2994303981" sldId="269"/>
            <ac:picMk id="3" creationId="{79852E59-EECB-4A86-B9A4-414C6C869BF3}"/>
          </ac:picMkLst>
        </pc:picChg>
      </pc:sldChg>
      <pc:sldChg chg="addSp modSp add">
        <pc:chgData name="X Jeremy" userId="7f7dfa19bb4c4406" providerId="LiveId" clId="{82715A0A-422B-412A-B539-253832DF3E0A}" dt="2020-03-03T09:32:41.623" v="13" actId="27614"/>
        <pc:sldMkLst>
          <pc:docMk/>
          <pc:sldMk cId="574230587" sldId="270"/>
        </pc:sldMkLst>
        <pc:picChg chg="add mod">
          <ac:chgData name="X Jeremy" userId="7f7dfa19bb4c4406" providerId="LiveId" clId="{82715A0A-422B-412A-B539-253832DF3E0A}" dt="2020-03-03T09:32:41.623" v="13" actId="27614"/>
          <ac:picMkLst>
            <pc:docMk/>
            <pc:sldMk cId="574230587" sldId="270"/>
            <ac:picMk id="3" creationId="{33FF8C58-0925-4359-A25C-7122E2AE4062}"/>
          </ac:picMkLst>
        </pc:picChg>
      </pc:sldChg>
      <pc:sldChg chg="addSp modSp add">
        <pc:chgData name="X Jeremy" userId="7f7dfa19bb4c4406" providerId="LiveId" clId="{82715A0A-422B-412A-B539-253832DF3E0A}" dt="2020-03-03T09:32:44.531" v="14" actId="931"/>
        <pc:sldMkLst>
          <pc:docMk/>
          <pc:sldMk cId="2151934362" sldId="271"/>
        </pc:sldMkLst>
        <pc:picChg chg="add mod">
          <ac:chgData name="X Jeremy" userId="7f7dfa19bb4c4406" providerId="LiveId" clId="{82715A0A-422B-412A-B539-253832DF3E0A}" dt="2020-03-03T09:32:44.531" v="14" actId="931"/>
          <ac:picMkLst>
            <pc:docMk/>
            <pc:sldMk cId="2151934362" sldId="271"/>
            <ac:picMk id="3" creationId="{68FA4A5E-869A-420E-BE92-6D7B1AFCE092}"/>
          </ac:picMkLst>
        </pc:picChg>
      </pc:sldChg>
      <pc:sldChg chg="del">
        <pc:chgData name="X Jeremy" userId="7f7dfa19bb4c4406" providerId="LiveId" clId="{82715A0A-422B-412A-B539-253832DF3E0A}" dt="2020-03-03T09:31:56.034" v="2" actId="47"/>
        <pc:sldMkLst>
          <pc:docMk/>
          <pc:sldMk cId="930675404" sldId="276"/>
        </pc:sldMkLst>
      </pc:sldChg>
      <pc:sldChg chg="del">
        <pc:chgData name="X Jeremy" userId="7f7dfa19bb4c4406" providerId="LiveId" clId="{82715A0A-422B-412A-B539-253832DF3E0A}" dt="2020-03-03T09:31:56.034" v="2" actId="47"/>
        <pc:sldMkLst>
          <pc:docMk/>
          <pc:sldMk cId="2421947308" sldId="277"/>
        </pc:sldMkLst>
      </pc:sldChg>
      <pc:sldChg chg="del">
        <pc:chgData name="X Jeremy" userId="7f7dfa19bb4c4406" providerId="LiveId" clId="{82715A0A-422B-412A-B539-253832DF3E0A}" dt="2020-03-03T09:31:56.034" v="2" actId="47"/>
        <pc:sldMkLst>
          <pc:docMk/>
          <pc:sldMk cId="2200931231" sldId="278"/>
        </pc:sldMkLst>
      </pc:sldChg>
      <pc:sldChg chg="del">
        <pc:chgData name="X Jeremy" userId="7f7dfa19bb4c4406" providerId="LiveId" clId="{82715A0A-422B-412A-B539-253832DF3E0A}" dt="2020-03-03T09:31:56.034" v="2" actId="47"/>
        <pc:sldMkLst>
          <pc:docMk/>
          <pc:sldMk cId="2615266156" sldId="279"/>
        </pc:sldMkLst>
      </pc:sldChg>
    </pc:docChg>
  </pc:docChgLst>
  <pc:docChgLst>
    <pc:chgData name="X Jeremy" userId="7f7dfa19bb4c4406" providerId="LiveId" clId="{731A3710-EE09-4870-A9A9-4A3829379B28}"/>
    <pc:docChg chg="undo custSel addSld delSld modSld">
      <pc:chgData name="X Jeremy" userId="7f7dfa19bb4c4406" providerId="LiveId" clId="{731A3710-EE09-4870-A9A9-4A3829379B28}" dt="2020-02-28T02:21:42.380" v="754" actId="20577"/>
      <pc:docMkLst>
        <pc:docMk/>
      </pc:docMkLst>
      <pc:sldChg chg="modSp">
        <pc:chgData name="X Jeremy" userId="7f7dfa19bb4c4406" providerId="LiveId" clId="{731A3710-EE09-4870-A9A9-4A3829379B28}" dt="2020-02-28T02:00:11.790" v="65" actId="20577"/>
        <pc:sldMkLst>
          <pc:docMk/>
          <pc:sldMk cId="0" sldId="267"/>
        </pc:sldMkLst>
        <pc:spChg chg="mod">
          <ac:chgData name="X Jeremy" userId="7f7dfa19bb4c4406" providerId="LiveId" clId="{731A3710-EE09-4870-A9A9-4A3829379B28}" dt="2020-02-28T02:00:11.790" v="65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 del">
        <pc:chgData name="X Jeremy" userId="7f7dfa19bb4c4406" providerId="LiveId" clId="{731A3710-EE09-4870-A9A9-4A3829379B28}" dt="2020-02-28T02:06:45.947" v="150" actId="47"/>
        <pc:sldMkLst>
          <pc:docMk/>
          <pc:sldMk cId="2642496940" sldId="275"/>
        </pc:sldMkLst>
        <pc:spChg chg="mod">
          <ac:chgData name="X Jeremy" userId="7f7dfa19bb4c4406" providerId="LiveId" clId="{731A3710-EE09-4870-A9A9-4A3829379B28}" dt="2020-02-28T02:00:19.002" v="89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731A3710-EE09-4870-A9A9-4A3829379B28}" dt="2020-02-28T02:05:54.599" v="143" actId="255"/>
          <ac:spMkLst>
            <pc:docMk/>
            <pc:sldMk cId="2642496940" sldId="275"/>
            <ac:spMk id="3" creationId="{00000000-0000-0000-0000-000000000000}"/>
          </ac:spMkLst>
        </pc:spChg>
        <pc:spChg chg="add del">
          <ac:chgData name="X Jeremy" userId="7f7dfa19bb4c4406" providerId="LiveId" clId="{731A3710-EE09-4870-A9A9-4A3829379B28}" dt="2020-02-28T02:05:56.497" v="14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731A3710-EE09-4870-A9A9-4A3829379B28}" dt="2020-02-28T02:00:39.410" v="100"/>
          <ac:spMkLst>
            <pc:docMk/>
            <pc:sldMk cId="2642496940" sldId="275"/>
            <ac:spMk id="5" creationId="{00000000-0000-0000-0000-000000000000}"/>
          </ac:spMkLst>
        </pc:spChg>
        <pc:spChg chg="add del">
          <ac:chgData name="X Jeremy" userId="7f7dfa19bb4c4406" providerId="LiveId" clId="{731A3710-EE09-4870-A9A9-4A3829379B28}" dt="2020-02-28T02:05:56.319" v="147" actId="478"/>
          <ac:spMkLst>
            <pc:docMk/>
            <pc:sldMk cId="2642496940" sldId="275"/>
            <ac:spMk id="11" creationId="{F85492AF-8FBF-4729-8A70-A1DEB357F236}"/>
          </ac:spMkLst>
        </pc:spChg>
        <pc:spChg chg="add del">
          <ac:chgData name="X Jeremy" userId="7f7dfa19bb4c4406" providerId="LiveId" clId="{731A3710-EE09-4870-A9A9-4A3829379B28}" dt="2020-02-28T02:05:55.883" v="146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731A3710-EE09-4870-A9A9-4A3829379B28}" dt="2020-02-28T02:00:35.372" v="97"/>
          <ac:spMkLst>
            <pc:docMk/>
            <pc:sldMk cId="2642496940" sldId="275"/>
            <ac:spMk id="15" creationId="{00000000-0000-0000-0000-000000000000}"/>
          </ac:spMkLst>
        </pc:spChg>
        <pc:spChg chg="add del">
          <ac:chgData name="X Jeremy" userId="7f7dfa19bb4c4406" providerId="LiveId" clId="{731A3710-EE09-4870-A9A9-4A3829379B28}" dt="2020-02-28T02:05:55.364" v="145" actId="478"/>
          <ac:spMkLst>
            <pc:docMk/>
            <pc:sldMk cId="2642496940" sldId="275"/>
            <ac:spMk id="17" creationId="{DE6E421D-ADAC-4AEF-A4DD-C309F25CE2E4}"/>
          </ac:spMkLst>
        </pc:spChg>
        <pc:spChg chg="add del">
          <ac:chgData name="X Jeremy" userId="7f7dfa19bb4c4406" providerId="LiveId" clId="{731A3710-EE09-4870-A9A9-4A3829379B28}" dt="2020-02-28T02:05:54.791" v="144" actId="478"/>
          <ac:spMkLst>
            <pc:docMk/>
            <pc:sldMk cId="2642496940" sldId="275"/>
            <ac:spMk id="18" creationId="{BFE3AFE7-8038-4D11-B943-242C9C5BEAB0}"/>
          </ac:spMkLst>
        </pc:spChg>
      </pc:sldChg>
      <pc:sldChg chg="addSp delSp modSp add">
        <pc:chgData name="X Jeremy" userId="7f7dfa19bb4c4406" providerId="LiveId" clId="{731A3710-EE09-4870-A9A9-4A3829379B28}" dt="2020-02-28T02:18:38.462" v="651" actId="478"/>
        <pc:sldMkLst>
          <pc:docMk/>
          <pc:sldMk cId="930675404" sldId="276"/>
        </pc:sldMkLst>
        <pc:spChg chg="mod">
          <ac:chgData name="X Jeremy" userId="7f7dfa19bb4c4406" providerId="LiveId" clId="{731A3710-EE09-4870-A9A9-4A3829379B28}" dt="2020-02-28T02:06:56.856" v="174"/>
          <ac:spMkLst>
            <pc:docMk/>
            <pc:sldMk cId="930675404" sldId="276"/>
            <ac:spMk id="2" creationId="{00000000-0000-0000-0000-000000000000}"/>
          </ac:spMkLst>
        </pc:spChg>
        <pc:spChg chg="mod">
          <ac:chgData name="X Jeremy" userId="7f7dfa19bb4c4406" providerId="LiveId" clId="{731A3710-EE09-4870-A9A9-4A3829379B28}" dt="2020-02-28T02:17:08.282" v="621" actId="20577"/>
          <ac:spMkLst>
            <pc:docMk/>
            <pc:sldMk cId="930675404" sldId="276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17:31.593" v="626" actId="1037"/>
          <ac:spMkLst>
            <pc:docMk/>
            <pc:sldMk cId="930675404" sldId="276"/>
            <ac:spMk id="4" creationId="{AC5C28E5-38FA-40AD-AACB-E9BB3D0B5AB7}"/>
          </ac:spMkLst>
        </pc:spChg>
        <pc:spChg chg="mod">
          <ac:chgData name="X Jeremy" userId="7f7dfa19bb4c4406" providerId="LiveId" clId="{731A3710-EE09-4870-A9A9-4A3829379B28}" dt="2020-02-28T02:07:14.289" v="185"/>
          <ac:spMkLst>
            <pc:docMk/>
            <pc:sldMk cId="930675404" sldId="276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14:36.835" v="492" actId="14100"/>
          <ac:spMkLst>
            <pc:docMk/>
            <pc:sldMk cId="930675404" sldId="276"/>
            <ac:spMk id="10" creationId="{A521F16F-3A42-4B00-B2EC-4ED4A99E6954}"/>
          </ac:spMkLst>
        </pc:spChg>
        <pc:spChg chg="del">
          <ac:chgData name="X Jeremy" userId="7f7dfa19bb4c4406" providerId="LiveId" clId="{731A3710-EE09-4870-A9A9-4A3829379B28}" dt="2020-02-28T02:17:43.345" v="627" actId="478"/>
          <ac:spMkLst>
            <pc:docMk/>
            <pc:sldMk cId="930675404" sldId="276"/>
            <ac:spMk id="11" creationId="{F85492AF-8FBF-4729-8A70-A1DEB357F236}"/>
          </ac:spMkLst>
        </pc:spChg>
        <pc:spChg chg="del">
          <ac:chgData name="X Jeremy" userId="7f7dfa19bb4c4406" providerId="LiveId" clId="{731A3710-EE09-4870-A9A9-4A3829379B28}" dt="2020-02-28T02:18:38.462" v="651" actId="478"/>
          <ac:spMkLst>
            <pc:docMk/>
            <pc:sldMk cId="930675404" sldId="276"/>
            <ac:spMk id="12" creationId="{8AC77AC6-C112-4CDF-A053-76E3A5D6AB20}"/>
          </ac:spMkLst>
        </pc:spChg>
        <pc:spChg chg="del">
          <ac:chgData name="X Jeremy" userId="7f7dfa19bb4c4406" providerId="LiveId" clId="{731A3710-EE09-4870-A9A9-4A3829379B28}" dt="2020-02-28T02:18:36.554" v="650" actId="478"/>
          <ac:spMkLst>
            <pc:docMk/>
            <pc:sldMk cId="930675404" sldId="276"/>
            <ac:spMk id="13" creationId="{3A802A25-DE0B-43C4-B024-B2EABE4D75E6}"/>
          </ac:spMkLst>
        </pc:spChg>
        <pc:spChg chg="del">
          <ac:chgData name="X Jeremy" userId="7f7dfa19bb4c4406" providerId="LiveId" clId="{731A3710-EE09-4870-A9A9-4A3829379B28}" dt="2020-02-28T02:12:18.957" v="404" actId="478"/>
          <ac:spMkLst>
            <pc:docMk/>
            <pc:sldMk cId="930675404" sldId="276"/>
            <ac:spMk id="14" creationId="{4AC8F24A-9933-4209-8BEB-2886ADA42429}"/>
          </ac:spMkLst>
        </pc:spChg>
        <pc:spChg chg="mod">
          <ac:chgData name="X Jeremy" userId="7f7dfa19bb4c4406" providerId="LiveId" clId="{731A3710-EE09-4870-A9A9-4A3829379B28}" dt="2020-02-28T02:07:10.594" v="182"/>
          <ac:spMkLst>
            <pc:docMk/>
            <pc:sldMk cId="930675404" sldId="276"/>
            <ac:spMk id="15" creationId="{00000000-0000-0000-0000-000000000000}"/>
          </ac:spMkLst>
        </pc:spChg>
        <pc:spChg chg="del">
          <ac:chgData name="X Jeremy" userId="7f7dfa19bb4c4406" providerId="LiveId" clId="{731A3710-EE09-4870-A9A9-4A3829379B28}" dt="2020-02-28T02:12:22.651" v="406" actId="478"/>
          <ac:spMkLst>
            <pc:docMk/>
            <pc:sldMk cId="930675404" sldId="276"/>
            <ac:spMk id="16" creationId="{8C752700-13EF-493D-80A3-C48B4C2A3424}"/>
          </ac:spMkLst>
        </pc:spChg>
        <pc:spChg chg="del">
          <ac:chgData name="X Jeremy" userId="7f7dfa19bb4c4406" providerId="LiveId" clId="{731A3710-EE09-4870-A9A9-4A3829379B28}" dt="2020-02-28T02:12:17.603" v="403" actId="478"/>
          <ac:spMkLst>
            <pc:docMk/>
            <pc:sldMk cId="930675404" sldId="276"/>
            <ac:spMk id="17" creationId="{DE6E421D-ADAC-4AEF-A4DD-C309F25CE2E4}"/>
          </ac:spMkLst>
        </pc:spChg>
        <pc:spChg chg="del">
          <ac:chgData name="X Jeremy" userId="7f7dfa19bb4c4406" providerId="LiveId" clId="{731A3710-EE09-4870-A9A9-4A3829379B28}" dt="2020-02-28T02:12:20.754" v="405" actId="478"/>
          <ac:spMkLst>
            <pc:docMk/>
            <pc:sldMk cId="930675404" sldId="276"/>
            <ac:spMk id="18" creationId="{BFE3AFE7-8038-4D11-B943-242C9C5BEAB0}"/>
          </ac:spMkLst>
        </pc:spChg>
        <pc:spChg chg="add mod">
          <ac:chgData name="X Jeremy" userId="7f7dfa19bb4c4406" providerId="LiveId" clId="{731A3710-EE09-4870-A9A9-4A3829379B28}" dt="2020-02-28T02:17:56.977" v="637" actId="1038"/>
          <ac:spMkLst>
            <pc:docMk/>
            <pc:sldMk cId="930675404" sldId="276"/>
            <ac:spMk id="20" creationId="{EBA9B23B-34CC-4710-B43E-C8A81A03E62E}"/>
          </ac:spMkLst>
        </pc:spChg>
        <pc:spChg chg="add mod">
          <ac:chgData name="X Jeremy" userId="7f7dfa19bb4c4406" providerId="LiveId" clId="{731A3710-EE09-4870-A9A9-4A3829379B28}" dt="2020-02-28T02:18:12.443" v="649" actId="1035"/>
          <ac:spMkLst>
            <pc:docMk/>
            <pc:sldMk cId="930675404" sldId="276"/>
            <ac:spMk id="21" creationId="{83163BD7-9A62-4DB5-A689-BB518FA087AD}"/>
          </ac:spMkLst>
        </pc:spChg>
      </pc:sldChg>
      <pc:sldChg chg="del">
        <pc:chgData name="X Jeremy" userId="7f7dfa19bb4c4406" providerId="LiveId" clId="{731A3710-EE09-4870-A9A9-4A3829379B28}" dt="2020-02-28T02:00:42.030" v="101" actId="47"/>
        <pc:sldMkLst>
          <pc:docMk/>
          <pc:sldMk cId="3034677651" sldId="276"/>
        </pc:sldMkLst>
      </pc:sldChg>
      <pc:sldChg chg="del">
        <pc:chgData name="X Jeremy" userId="7f7dfa19bb4c4406" providerId="LiveId" clId="{731A3710-EE09-4870-A9A9-4A3829379B28}" dt="2020-02-28T02:00:42.030" v="101" actId="47"/>
        <pc:sldMkLst>
          <pc:docMk/>
          <pc:sldMk cId="7195249" sldId="277"/>
        </pc:sldMkLst>
      </pc:sldChg>
      <pc:sldChg chg="modSp add">
        <pc:chgData name="X Jeremy" userId="7f7dfa19bb4c4406" providerId="LiveId" clId="{731A3710-EE09-4870-A9A9-4A3829379B28}" dt="2020-02-28T02:20:27.629" v="694"/>
        <pc:sldMkLst>
          <pc:docMk/>
          <pc:sldMk cId="882886232" sldId="277"/>
        </pc:sldMkLst>
        <pc:spChg chg="mod">
          <ac:chgData name="X Jeremy" userId="7f7dfa19bb4c4406" providerId="LiveId" clId="{731A3710-EE09-4870-A9A9-4A3829379B28}" dt="2020-02-28T02:20:27.629" v="694"/>
          <ac:spMkLst>
            <pc:docMk/>
            <pc:sldMk cId="882886232" sldId="277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18:56.304" v="656" actId="20577"/>
          <ac:spMkLst>
            <pc:docMk/>
            <pc:sldMk cId="882886232" sldId="277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18:53.635" v="654" actId="20577"/>
          <ac:spMkLst>
            <pc:docMk/>
            <pc:sldMk cId="88288623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731A3710-EE09-4870-A9A9-4A3829379B28}" dt="2020-02-28T02:20:50.206" v="718" actId="20577"/>
        <pc:sldMkLst>
          <pc:docMk/>
          <pc:sldMk cId="2165313597" sldId="278"/>
        </pc:sldMkLst>
        <pc:spChg chg="mod">
          <ac:chgData name="X Jeremy" userId="7f7dfa19bb4c4406" providerId="LiveId" clId="{731A3710-EE09-4870-A9A9-4A3829379B28}" dt="2020-02-28T02:20:50.206" v="718" actId="20577"/>
          <ac:spMkLst>
            <pc:docMk/>
            <pc:sldMk cId="2165313597" sldId="278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19:57.211" v="685" actId="20577"/>
          <ac:spMkLst>
            <pc:docMk/>
            <pc:sldMk cId="2165313597" sldId="278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20:00.063" v="687" actId="20577"/>
          <ac:spMkLst>
            <pc:docMk/>
            <pc:sldMk cId="2165313597" sldId="278"/>
            <ac:spMk id="9" creationId="{A2FA783B-3A06-46C6-B929-51B2E2064045}"/>
          </ac:spMkLst>
        </pc:spChg>
      </pc:sldChg>
      <pc:sldChg chg="modSp add">
        <pc:chgData name="X Jeremy" userId="7f7dfa19bb4c4406" providerId="LiveId" clId="{731A3710-EE09-4870-A9A9-4A3829379B28}" dt="2020-02-28T02:21:42.380" v="754" actId="20577"/>
        <pc:sldMkLst>
          <pc:docMk/>
          <pc:sldMk cId="749539469" sldId="279"/>
        </pc:sldMkLst>
        <pc:spChg chg="mod">
          <ac:chgData name="X Jeremy" userId="7f7dfa19bb4c4406" providerId="LiveId" clId="{731A3710-EE09-4870-A9A9-4A3829379B28}" dt="2020-02-28T02:21:42.380" v="754" actId="20577"/>
          <ac:spMkLst>
            <pc:docMk/>
            <pc:sldMk cId="749539469" sldId="279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20:59.562" v="725"/>
          <ac:spMkLst>
            <pc:docMk/>
            <pc:sldMk cId="749539469" sldId="279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20:56.865" v="722"/>
          <ac:spMkLst>
            <pc:docMk/>
            <pc:sldMk cId="749539469" sldId="279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22T03:42:23.343" v="846"/>
      <pc:docMkLst>
        <pc:docMk/>
      </pc:docMkLst>
      <pc:sldChg chg="addSp delSp modSp">
        <pc:chgData name="X Jeremy" userId="7f7dfa19bb4c4406" providerId="LiveId" clId="{8FB3F76B-4324-439B-BDCC-B0C2AD25AFB4}" dt="2020-02-22T03:41:55.871" v="831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8FB3F76B-4324-439B-BDCC-B0C2AD25AFB4}" dt="2020-02-22T03:41:55.871" v="831"/>
          <ac:picMkLst>
            <pc:docMk/>
            <pc:sldMk cId="0" sldId="267"/>
            <ac:picMk id="4" creationId="{9CC4D4DB-C8E7-49F3-B9A2-A54FDDF36873}"/>
          </ac:picMkLst>
        </pc:picChg>
        <pc:picChg chg="del">
          <ac:chgData name="X Jeremy" userId="7f7dfa19bb4c4406" providerId="LiveId" clId="{8FB3F76B-4324-439B-BDCC-B0C2AD25AFB4}" dt="2020-02-22T03:41:55.003" v="830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8FB3F76B-4324-439B-BDCC-B0C2AD25AFB4}" dt="2020-02-22T03:42:15.020" v="840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22T03:42:15.020" v="840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  <pc:picChg chg="add del">
          <ac:chgData name="X Jeremy" userId="7f7dfa19bb4c4406" providerId="LiveId" clId="{8FB3F76B-4324-439B-BDCC-B0C2AD25AFB4}" dt="2020-02-22T03:41:59.929" v="832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0.424" v="833"/>
          <ac:picMkLst>
            <pc:docMk/>
            <pc:sldMk cId="2642496940" sldId="275"/>
            <ac:picMk id="19" creationId="{05FEF4DD-0432-4511-925D-5C6A33526BED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addSp delSp modSp add">
        <pc:chgData name="X Jeremy" userId="7f7dfa19bb4c4406" providerId="LiveId" clId="{8FB3F76B-4324-439B-BDCC-B0C2AD25AFB4}" dt="2020-02-22T03:42:18.810" v="843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18.810" v="843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  <pc:picChg chg="del">
          <ac:chgData name="X Jeremy" userId="7f7dfa19bb4c4406" providerId="LiveId" clId="{8FB3F76B-4324-439B-BDCC-B0C2AD25AFB4}" dt="2020-02-22T03:42:03.757" v="834" actId="478"/>
          <ac:picMkLst>
            <pc:docMk/>
            <pc:sldMk cId="3034677651" sldId="276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4.608" v="835"/>
          <ac:picMkLst>
            <pc:docMk/>
            <pc:sldMk cId="3034677651" sldId="276"/>
            <ac:picMk id="19" creationId="{3FA4AE15-999D-493E-802B-55878E0F315A}"/>
          </ac:picMkLst>
        </pc:picChg>
      </pc:sldChg>
      <pc:sldChg chg="addSp delSp modSp add">
        <pc:chgData name="X Jeremy" userId="7f7dfa19bb4c4406" providerId="LiveId" clId="{8FB3F76B-4324-439B-BDCC-B0C2AD25AFB4}" dt="2020-02-22T03:42:23.343" v="846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23.343" v="846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  <pc:spChg chg="mod">
          <ac:chgData name="X Jeremy" userId="7f7dfa19bb4c4406" providerId="LiveId" clId="{8FB3F76B-4324-439B-BDCC-B0C2AD25AFB4}" dt="2020-02-22T03:20:15.833" v="829" actId="14100"/>
          <ac:spMkLst>
            <pc:docMk/>
            <pc:sldMk cId="7195249" sldId="277"/>
            <ac:spMk id="10" creationId="{A521F16F-3A42-4B00-B2EC-4ED4A99E6954}"/>
          </ac:spMkLst>
        </pc:spChg>
        <pc:picChg chg="del">
          <ac:chgData name="X Jeremy" userId="7f7dfa19bb4c4406" providerId="LiveId" clId="{8FB3F76B-4324-439B-BDCC-B0C2AD25AFB4}" dt="2020-02-22T03:42:07.446" v="836" actId="478"/>
          <ac:picMkLst>
            <pc:docMk/>
            <pc:sldMk cId="7195249" sldId="277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8.274" v="837"/>
          <ac:picMkLst>
            <pc:docMk/>
            <pc:sldMk cId="7195249" sldId="277"/>
            <ac:picMk id="19" creationId="{516B43C7-60D4-41E4-9459-7FEAF15621D1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B1A5998D-126B-482F-BF1D-488474FDBE5C}"/>
    <pc:docChg chg="undo custSel addSld delSld modSld">
      <pc:chgData name="X Jeremy" userId="7f7dfa19bb4c4406" providerId="LiveId" clId="{B1A5998D-126B-482F-BF1D-488474FDBE5C}" dt="2020-03-03T09:29:10.324" v="872" actId="6549"/>
      <pc:docMkLst>
        <pc:docMk/>
      </pc:docMkLst>
      <pc:sldChg chg="modSp">
        <pc:chgData name="X Jeremy" userId="7f7dfa19bb4c4406" providerId="LiveId" clId="{B1A5998D-126B-482F-BF1D-488474FDBE5C}" dt="2020-03-03T08:56:01.310" v="81" actId="20577"/>
        <pc:sldMkLst>
          <pc:docMk/>
          <pc:sldMk cId="0" sldId="267"/>
        </pc:sldMkLst>
        <pc:spChg chg="mod">
          <ac:chgData name="X Jeremy" userId="7f7dfa19bb4c4406" providerId="LiveId" clId="{B1A5998D-126B-482F-BF1D-488474FDBE5C}" dt="2020-03-03T08:56:01.310" v="81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B1A5998D-126B-482F-BF1D-488474FDBE5C}" dt="2020-03-03T09:22:05.691" v="747" actId="1035"/>
        <pc:sldMkLst>
          <pc:docMk/>
          <pc:sldMk cId="930675404" sldId="276"/>
        </pc:sldMkLst>
        <pc:spChg chg="mod">
          <ac:chgData name="X Jeremy" userId="7f7dfa19bb4c4406" providerId="LiveId" clId="{B1A5998D-126B-482F-BF1D-488474FDBE5C}" dt="2020-03-03T08:56:16.184" v="127"/>
          <ac:spMkLst>
            <pc:docMk/>
            <pc:sldMk cId="930675404" sldId="276"/>
            <ac:spMk id="2" creationId="{00000000-0000-0000-0000-000000000000}"/>
          </ac:spMkLst>
        </pc:spChg>
        <pc:spChg chg="mod">
          <ac:chgData name="X Jeremy" userId="7f7dfa19bb4c4406" providerId="LiveId" clId="{B1A5998D-126B-482F-BF1D-488474FDBE5C}" dt="2020-03-03T09:21:33.041" v="738" actId="6549"/>
          <ac:spMkLst>
            <pc:docMk/>
            <pc:sldMk cId="930675404" sldId="276"/>
            <ac:spMk id="3" creationId="{00000000-0000-0000-0000-000000000000}"/>
          </ac:spMkLst>
        </pc:spChg>
        <pc:spChg chg="mod">
          <ac:chgData name="X Jeremy" userId="7f7dfa19bb4c4406" providerId="LiveId" clId="{B1A5998D-126B-482F-BF1D-488474FDBE5C}" dt="2020-03-03T09:19:31.236" v="702" actId="1036"/>
          <ac:spMkLst>
            <pc:docMk/>
            <pc:sldMk cId="930675404" sldId="276"/>
            <ac:spMk id="10" creationId="{A521F16F-3A42-4B00-B2EC-4ED4A99E6954}"/>
          </ac:spMkLst>
        </pc:spChg>
        <pc:spChg chg="add mod">
          <ac:chgData name="X Jeremy" userId="7f7dfa19bb4c4406" providerId="LiveId" clId="{B1A5998D-126B-482F-BF1D-488474FDBE5C}" dt="2020-03-03T09:22:05.691" v="747" actId="1035"/>
          <ac:spMkLst>
            <pc:docMk/>
            <pc:sldMk cId="930675404" sldId="276"/>
            <ac:spMk id="11" creationId="{2FEF8295-121F-45E6-AD4A-93A922663A25}"/>
          </ac:spMkLst>
        </pc:spChg>
        <pc:spChg chg="add mod">
          <ac:chgData name="X Jeremy" userId="7f7dfa19bb4c4406" providerId="LiveId" clId="{B1A5998D-126B-482F-BF1D-488474FDBE5C}" dt="2020-03-03T09:20:53.631" v="722" actId="1037"/>
          <ac:spMkLst>
            <pc:docMk/>
            <pc:sldMk cId="930675404" sldId="276"/>
            <ac:spMk id="12" creationId="{3C846F57-DD16-4BDF-A654-8059534E2BF4}"/>
          </ac:spMkLst>
        </pc:spChg>
        <pc:spChg chg="add mod">
          <ac:chgData name="X Jeremy" userId="7f7dfa19bb4c4406" providerId="LiveId" clId="{B1A5998D-126B-482F-BF1D-488474FDBE5C}" dt="2020-03-03T09:21:39.441" v="740" actId="1036"/>
          <ac:spMkLst>
            <pc:docMk/>
            <pc:sldMk cId="930675404" sldId="276"/>
            <ac:spMk id="13" creationId="{48863D02-20D9-4CC9-AA4A-1B257AEF059D}"/>
          </ac:spMkLst>
        </pc:spChg>
        <pc:spChg chg="mod">
          <ac:chgData name="X Jeremy" userId="7f7dfa19bb4c4406" providerId="LiveId" clId="{B1A5998D-126B-482F-BF1D-488474FDBE5C}" dt="2020-03-03T08:56:48.342" v="138" actId="20577"/>
          <ac:spMkLst>
            <pc:docMk/>
            <pc:sldMk cId="930675404" sldId="276"/>
            <ac:spMk id="15" creationId="{00000000-0000-0000-0000-000000000000}"/>
          </ac:spMkLst>
        </pc:spChg>
      </pc:sldChg>
      <pc:sldChg chg="del">
        <pc:chgData name="X Jeremy" userId="7f7dfa19bb4c4406" providerId="LiveId" clId="{B1A5998D-126B-482F-BF1D-488474FDBE5C}" dt="2020-03-03T09:19:47.635" v="703" actId="47"/>
        <pc:sldMkLst>
          <pc:docMk/>
          <pc:sldMk cId="2145129276" sldId="277"/>
        </pc:sldMkLst>
      </pc:sldChg>
      <pc:sldChg chg="modSp add">
        <pc:chgData name="X Jeremy" userId="7f7dfa19bb4c4406" providerId="LiveId" clId="{B1A5998D-126B-482F-BF1D-488474FDBE5C}" dt="2020-03-03T09:24:53.449" v="785" actId="6549"/>
        <pc:sldMkLst>
          <pc:docMk/>
          <pc:sldMk cId="2421947308" sldId="277"/>
        </pc:sldMkLst>
        <pc:spChg chg="mod">
          <ac:chgData name="X Jeremy" userId="7f7dfa19bb4c4406" providerId="LiveId" clId="{B1A5998D-126B-482F-BF1D-488474FDBE5C}" dt="2020-03-03T09:24:53.449" v="785" actId="6549"/>
          <ac:spMkLst>
            <pc:docMk/>
            <pc:sldMk cId="2421947308" sldId="277"/>
            <ac:spMk id="3" creationId="{00000000-0000-0000-0000-000000000000}"/>
          </ac:spMkLst>
        </pc:spChg>
        <pc:spChg chg="mod">
          <ac:chgData name="X Jeremy" userId="7f7dfa19bb4c4406" providerId="LiveId" clId="{B1A5998D-126B-482F-BF1D-488474FDBE5C}" dt="2020-03-03T09:23:33.878" v="752" actId="20577"/>
          <ac:spMkLst>
            <pc:docMk/>
            <pc:sldMk cId="2421947308" sldId="277"/>
            <ac:spMk id="5" creationId="{00000000-0000-0000-0000-000000000000}"/>
          </ac:spMkLst>
        </pc:spChg>
        <pc:spChg chg="mod">
          <ac:chgData name="X Jeremy" userId="7f7dfa19bb4c4406" providerId="LiveId" clId="{B1A5998D-126B-482F-BF1D-488474FDBE5C}" dt="2020-03-03T09:23:29.870" v="750" actId="20577"/>
          <ac:spMkLst>
            <pc:docMk/>
            <pc:sldMk cId="2421947308" sldId="277"/>
            <ac:spMk id="9" creationId="{A2FA783B-3A06-46C6-B929-51B2E2064045}"/>
          </ac:spMkLst>
        </pc:spChg>
      </pc:sldChg>
      <pc:sldChg chg="del">
        <pc:chgData name="X Jeremy" userId="7f7dfa19bb4c4406" providerId="LiveId" clId="{B1A5998D-126B-482F-BF1D-488474FDBE5C}" dt="2020-03-03T09:19:47.635" v="703" actId="47"/>
        <pc:sldMkLst>
          <pc:docMk/>
          <pc:sldMk cId="1508172146" sldId="278"/>
        </pc:sldMkLst>
      </pc:sldChg>
      <pc:sldChg chg="modSp add">
        <pc:chgData name="X Jeremy" userId="7f7dfa19bb4c4406" providerId="LiveId" clId="{B1A5998D-126B-482F-BF1D-488474FDBE5C}" dt="2020-03-03T09:26:51.766" v="833" actId="6549"/>
        <pc:sldMkLst>
          <pc:docMk/>
          <pc:sldMk cId="2200931231" sldId="278"/>
        </pc:sldMkLst>
        <pc:spChg chg="mod">
          <ac:chgData name="X Jeremy" userId="7f7dfa19bb4c4406" providerId="LiveId" clId="{B1A5998D-126B-482F-BF1D-488474FDBE5C}" dt="2020-03-03T09:26:51.766" v="833" actId="6549"/>
          <ac:spMkLst>
            <pc:docMk/>
            <pc:sldMk cId="2200931231" sldId="278"/>
            <ac:spMk id="3" creationId="{00000000-0000-0000-0000-000000000000}"/>
          </ac:spMkLst>
        </pc:spChg>
        <pc:spChg chg="mod">
          <ac:chgData name="X Jeremy" userId="7f7dfa19bb4c4406" providerId="LiveId" clId="{B1A5998D-126B-482F-BF1D-488474FDBE5C}" dt="2020-03-03T09:25:10.303" v="790" actId="20577"/>
          <ac:spMkLst>
            <pc:docMk/>
            <pc:sldMk cId="2200931231" sldId="278"/>
            <ac:spMk id="5" creationId="{00000000-0000-0000-0000-000000000000}"/>
          </ac:spMkLst>
        </pc:spChg>
        <pc:spChg chg="mod">
          <ac:chgData name="X Jeremy" userId="7f7dfa19bb4c4406" providerId="LiveId" clId="{B1A5998D-126B-482F-BF1D-488474FDBE5C}" dt="2020-03-03T09:25:05.148" v="788" actId="20577"/>
          <ac:spMkLst>
            <pc:docMk/>
            <pc:sldMk cId="2200931231" sldId="278"/>
            <ac:spMk id="9" creationId="{A2FA783B-3A06-46C6-B929-51B2E2064045}"/>
          </ac:spMkLst>
        </pc:spChg>
      </pc:sldChg>
      <pc:sldChg chg="del">
        <pc:chgData name="X Jeremy" userId="7f7dfa19bb4c4406" providerId="LiveId" clId="{B1A5998D-126B-482F-BF1D-488474FDBE5C}" dt="2020-03-03T09:19:47.635" v="703" actId="47"/>
        <pc:sldMkLst>
          <pc:docMk/>
          <pc:sldMk cId="2440338501" sldId="279"/>
        </pc:sldMkLst>
      </pc:sldChg>
      <pc:sldChg chg="modSp add">
        <pc:chgData name="X Jeremy" userId="7f7dfa19bb4c4406" providerId="LiveId" clId="{B1A5998D-126B-482F-BF1D-488474FDBE5C}" dt="2020-03-03T09:29:10.324" v="872" actId="6549"/>
        <pc:sldMkLst>
          <pc:docMk/>
          <pc:sldMk cId="2615266156" sldId="279"/>
        </pc:sldMkLst>
        <pc:spChg chg="mod">
          <ac:chgData name="X Jeremy" userId="7f7dfa19bb4c4406" providerId="LiveId" clId="{B1A5998D-126B-482F-BF1D-488474FDBE5C}" dt="2020-03-03T09:29:10.324" v="872" actId="6549"/>
          <ac:spMkLst>
            <pc:docMk/>
            <pc:sldMk cId="2615266156" sldId="279"/>
            <ac:spMk id="3" creationId="{00000000-0000-0000-0000-000000000000}"/>
          </ac:spMkLst>
        </pc:spChg>
        <pc:spChg chg="mod">
          <ac:chgData name="X Jeremy" userId="7f7dfa19bb4c4406" providerId="LiveId" clId="{B1A5998D-126B-482F-BF1D-488474FDBE5C}" dt="2020-03-03T09:27:32.928" v="838" actId="20577"/>
          <ac:spMkLst>
            <pc:docMk/>
            <pc:sldMk cId="2615266156" sldId="279"/>
            <ac:spMk id="5" creationId="{00000000-0000-0000-0000-000000000000}"/>
          </ac:spMkLst>
        </pc:spChg>
        <pc:spChg chg="mod">
          <ac:chgData name="X Jeremy" userId="7f7dfa19bb4c4406" providerId="LiveId" clId="{B1A5998D-126B-482F-BF1D-488474FDBE5C}" dt="2020-03-03T09:27:30.076" v="836" actId="20577"/>
          <ac:spMkLst>
            <pc:docMk/>
            <pc:sldMk cId="2615266156" sldId="279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1EDD912D-8B26-48CD-979C-2C258CBA067E}"/>
    <pc:docChg chg="undo custSel addSld delSld modSld">
      <pc:chgData name="X Jeremy" userId="7f7dfa19bb4c4406" providerId="LiveId" clId="{1EDD912D-8B26-48CD-979C-2C258CBA067E}" dt="2020-03-02T18:08:57.868" v="466" actId="6549"/>
      <pc:docMkLst>
        <pc:docMk/>
      </pc:docMkLst>
      <pc:sldChg chg="modSp">
        <pc:chgData name="X Jeremy" userId="7f7dfa19bb4c4406" providerId="LiveId" clId="{1EDD912D-8B26-48CD-979C-2C258CBA067E}" dt="2020-03-02T17:54:33.012" v="68" actId="20577"/>
        <pc:sldMkLst>
          <pc:docMk/>
          <pc:sldMk cId="0" sldId="267"/>
        </pc:sldMkLst>
        <pc:spChg chg="mod">
          <ac:chgData name="X Jeremy" userId="7f7dfa19bb4c4406" providerId="LiveId" clId="{1EDD912D-8B26-48CD-979C-2C258CBA067E}" dt="2020-03-02T17:54:33.012" v="68" actId="20577"/>
          <ac:spMkLst>
            <pc:docMk/>
            <pc:sldMk cId="0" sldId="267"/>
            <ac:spMk id="2" creationId="{00000000-0000-0000-0000-000000000000}"/>
          </ac:spMkLst>
        </pc:spChg>
      </pc:sldChg>
      <pc:sldChg chg="delSp modSp">
        <pc:chgData name="X Jeremy" userId="7f7dfa19bb4c4406" providerId="LiveId" clId="{1EDD912D-8B26-48CD-979C-2C258CBA067E}" dt="2020-03-02T18:06:20.781" v="401" actId="20577"/>
        <pc:sldMkLst>
          <pc:docMk/>
          <pc:sldMk cId="930675404" sldId="276"/>
        </pc:sldMkLst>
        <pc:spChg chg="mod">
          <ac:chgData name="X Jeremy" userId="7f7dfa19bb4c4406" providerId="LiveId" clId="{1EDD912D-8B26-48CD-979C-2C258CBA067E}" dt="2020-03-02T17:54:42.166" v="96"/>
          <ac:spMkLst>
            <pc:docMk/>
            <pc:sldMk cId="930675404" sldId="276"/>
            <ac:spMk id="2" creationId="{00000000-0000-0000-0000-000000000000}"/>
          </ac:spMkLst>
        </pc:spChg>
        <pc:spChg chg="mod">
          <ac:chgData name="X Jeremy" userId="7f7dfa19bb4c4406" providerId="LiveId" clId="{1EDD912D-8B26-48CD-979C-2C258CBA067E}" dt="2020-03-02T18:06:20.781" v="401" actId="20577"/>
          <ac:spMkLst>
            <pc:docMk/>
            <pc:sldMk cId="930675404" sldId="276"/>
            <ac:spMk id="3" creationId="{00000000-0000-0000-0000-000000000000}"/>
          </ac:spMkLst>
        </pc:spChg>
        <pc:spChg chg="del">
          <ac:chgData name="X Jeremy" userId="7f7dfa19bb4c4406" providerId="LiveId" clId="{1EDD912D-8B26-48CD-979C-2C258CBA067E}" dt="2020-03-02T17:57:02.959" v="109" actId="478"/>
          <ac:spMkLst>
            <pc:docMk/>
            <pc:sldMk cId="930675404" sldId="276"/>
            <ac:spMk id="4" creationId="{AC5C28E5-38FA-40AD-AACB-E9BB3D0B5AB7}"/>
          </ac:spMkLst>
        </pc:spChg>
        <pc:spChg chg="mod">
          <ac:chgData name="X Jeremy" userId="7f7dfa19bb4c4406" providerId="LiveId" clId="{1EDD912D-8B26-48CD-979C-2C258CBA067E}" dt="2020-03-02T17:55:33.776" v="103"/>
          <ac:spMkLst>
            <pc:docMk/>
            <pc:sldMk cId="930675404" sldId="276"/>
            <ac:spMk id="15" creationId="{00000000-0000-0000-0000-000000000000}"/>
          </ac:spMkLst>
        </pc:spChg>
        <pc:spChg chg="del">
          <ac:chgData name="X Jeremy" userId="7f7dfa19bb4c4406" providerId="LiveId" clId="{1EDD912D-8B26-48CD-979C-2C258CBA067E}" dt="2020-03-02T17:57:04.744" v="110" actId="478"/>
          <ac:spMkLst>
            <pc:docMk/>
            <pc:sldMk cId="930675404" sldId="276"/>
            <ac:spMk id="20" creationId="{EBA9B23B-34CC-4710-B43E-C8A81A03E62E}"/>
          </ac:spMkLst>
        </pc:spChg>
        <pc:spChg chg="del">
          <ac:chgData name="X Jeremy" userId="7f7dfa19bb4c4406" providerId="LiveId" clId="{1EDD912D-8B26-48CD-979C-2C258CBA067E}" dt="2020-03-02T17:57:06.632" v="111" actId="478"/>
          <ac:spMkLst>
            <pc:docMk/>
            <pc:sldMk cId="930675404" sldId="276"/>
            <ac:spMk id="21" creationId="{83163BD7-9A62-4DB5-A689-BB518FA087AD}"/>
          </ac:spMkLst>
        </pc:spChg>
      </pc:sldChg>
      <pc:sldChg chg="del">
        <pc:chgData name="X Jeremy" userId="7f7dfa19bb4c4406" providerId="LiveId" clId="{1EDD912D-8B26-48CD-979C-2C258CBA067E}" dt="2020-03-02T18:05:29.987" v="392" actId="47"/>
        <pc:sldMkLst>
          <pc:docMk/>
          <pc:sldMk cId="882886232" sldId="277"/>
        </pc:sldMkLst>
      </pc:sldChg>
      <pc:sldChg chg="modSp add">
        <pc:chgData name="X Jeremy" userId="7f7dfa19bb4c4406" providerId="LiveId" clId="{1EDD912D-8B26-48CD-979C-2C258CBA067E}" dt="2020-03-02T18:07:17.919" v="423" actId="6549"/>
        <pc:sldMkLst>
          <pc:docMk/>
          <pc:sldMk cId="2145129276" sldId="277"/>
        </pc:sldMkLst>
        <pc:spChg chg="mod">
          <ac:chgData name="X Jeremy" userId="7f7dfa19bb4c4406" providerId="LiveId" clId="{1EDD912D-8B26-48CD-979C-2C258CBA067E}" dt="2020-03-02T18:07:17.919" v="423" actId="6549"/>
          <ac:spMkLst>
            <pc:docMk/>
            <pc:sldMk cId="2145129276" sldId="277"/>
            <ac:spMk id="3" creationId="{00000000-0000-0000-0000-000000000000}"/>
          </ac:spMkLst>
        </pc:spChg>
        <pc:spChg chg="mod">
          <ac:chgData name="X Jeremy" userId="7f7dfa19bb4c4406" providerId="LiveId" clId="{1EDD912D-8B26-48CD-979C-2C258CBA067E}" dt="2020-03-02T18:05:55.115" v="397" actId="20577"/>
          <ac:spMkLst>
            <pc:docMk/>
            <pc:sldMk cId="2145129276" sldId="277"/>
            <ac:spMk id="5" creationId="{00000000-0000-0000-0000-000000000000}"/>
          </ac:spMkLst>
        </pc:spChg>
        <pc:spChg chg="mod">
          <ac:chgData name="X Jeremy" userId="7f7dfa19bb4c4406" providerId="LiveId" clId="{1EDD912D-8B26-48CD-979C-2C258CBA067E}" dt="2020-03-02T18:05:52.458" v="395" actId="20577"/>
          <ac:spMkLst>
            <pc:docMk/>
            <pc:sldMk cId="2145129276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1EDD912D-8B26-48CD-979C-2C258CBA067E}" dt="2020-03-02T18:08:09.223" v="445" actId="6549"/>
        <pc:sldMkLst>
          <pc:docMk/>
          <pc:sldMk cId="1508172146" sldId="278"/>
        </pc:sldMkLst>
        <pc:spChg chg="mod">
          <ac:chgData name="X Jeremy" userId="7f7dfa19bb4c4406" providerId="LiveId" clId="{1EDD912D-8B26-48CD-979C-2C258CBA067E}" dt="2020-03-02T18:08:09.223" v="445" actId="6549"/>
          <ac:spMkLst>
            <pc:docMk/>
            <pc:sldMk cId="1508172146" sldId="278"/>
            <ac:spMk id="3" creationId="{00000000-0000-0000-0000-000000000000}"/>
          </ac:spMkLst>
        </pc:spChg>
        <pc:spChg chg="mod">
          <ac:chgData name="X Jeremy" userId="7f7dfa19bb4c4406" providerId="LiveId" clId="{1EDD912D-8B26-48CD-979C-2C258CBA067E}" dt="2020-03-02T18:07:31.085" v="426" actId="20577"/>
          <ac:spMkLst>
            <pc:docMk/>
            <pc:sldMk cId="1508172146" sldId="278"/>
            <ac:spMk id="5" creationId="{00000000-0000-0000-0000-000000000000}"/>
          </ac:spMkLst>
        </pc:spChg>
        <pc:spChg chg="mod">
          <ac:chgData name="X Jeremy" userId="7f7dfa19bb4c4406" providerId="LiveId" clId="{1EDD912D-8B26-48CD-979C-2C258CBA067E}" dt="2020-03-02T18:07:33.948" v="428" actId="20577"/>
          <ac:spMkLst>
            <pc:docMk/>
            <pc:sldMk cId="1508172146" sldId="278"/>
            <ac:spMk id="9" creationId="{A2FA783B-3A06-46C6-B929-51B2E2064045}"/>
          </ac:spMkLst>
        </pc:spChg>
      </pc:sldChg>
      <pc:sldChg chg="del">
        <pc:chgData name="X Jeremy" userId="7f7dfa19bb4c4406" providerId="LiveId" clId="{1EDD912D-8B26-48CD-979C-2C258CBA067E}" dt="2020-03-02T18:05:29.987" v="392" actId="47"/>
        <pc:sldMkLst>
          <pc:docMk/>
          <pc:sldMk cId="2165313597" sldId="278"/>
        </pc:sldMkLst>
      </pc:sldChg>
      <pc:sldChg chg="del">
        <pc:chgData name="X Jeremy" userId="7f7dfa19bb4c4406" providerId="LiveId" clId="{1EDD912D-8B26-48CD-979C-2C258CBA067E}" dt="2020-03-02T18:05:29.987" v="392" actId="47"/>
        <pc:sldMkLst>
          <pc:docMk/>
          <pc:sldMk cId="749539469" sldId="279"/>
        </pc:sldMkLst>
      </pc:sldChg>
      <pc:sldChg chg="modSp add">
        <pc:chgData name="X Jeremy" userId="7f7dfa19bb4c4406" providerId="LiveId" clId="{1EDD912D-8B26-48CD-979C-2C258CBA067E}" dt="2020-03-02T18:08:57.868" v="466" actId="6549"/>
        <pc:sldMkLst>
          <pc:docMk/>
          <pc:sldMk cId="2440338501" sldId="279"/>
        </pc:sldMkLst>
        <pc:spChg chg="mod">
          <ac:chgData name="X Jeremy" userId="7f7dfa19bb4c4406" providerId="LiveId" clId="{1EDD912D-8B26-48CD-979C-2C258CBA067E}" dt="2020-03-02T18:08:57.868" v="466" actId="6549"/>
          <ac:spMkLst>
            <pc:docMk/>
            <pc:sldMk cId="2440338501" sldId="279"/>
            <ac:spMk id="3" creationId="{00000000-0000-0000-0000-000000000000}"/>
          </ac:spMkLst>
        </pc:spChg>
        <pc:spChg chg="mod">
          <ac:chgData name="X Jeremy" userId="7f7dfa19bb4c4406" providerId="LiveId" clId="{1EDD912D-8B26-48CD-979C-2C258CBA067E}" dt="2020-03-02T18:08:23.747" v="450" actId="20577"/>
          <ac:spMkLst>
            <pc:docMk/>
            <pc:sldMk cId="2440338501" sldId="279"/>
            <ac:spMk id="5" creationId="{00000000-0000-0000-0000-000000000000}"/>
          </ac:spMkLst>
        </pc:spChg>
        <pc:spChg chg="mod">
          <ac:chgData name="X Jeremy" userId="7f7dfa19bb4c4406" providerId="LiveId" clId="{1EDD912D-8B26-48CD-979C-2C258CBA067E}" dt="2020-03-02T18:08:20.580" v="448" actId="20577"/>
          <ac:spMkLst>
            <pc:docMk/>
            <pc:sldMk cId="2440338501" sldId="279"/>
            <ac:spMk id="9" creationId="{A2FA783B-3A06-46C6-B929-51B2E20640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手机屏幕的截图&#10;&#10;Description automatically generated">
            <a:extLst>
              <a:ext uri="{FF2B5EF4-FFF2-40B4-BE49-F238E27FC236}">
                <a16:creationId xmlns:a16="http://schemas.microsoft.com/office/drawing/2014/main" id="{C2BD0D49-C84E-47C1-8292-74969AEBF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818F1D-46A6-4796-8897-37E5831EC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45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79852E59-EECB-4A86-B9A4-414C6C869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0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黑色, 白色&#10;&#10;Description automatically generated">
            <a:extLst>
              <a:ext uri="{FF2B5EF4-FFF2-40B4-BE49-F238E27FC236}">
                <a16:creationId xmlns:a16="http://schemas.microsoft.com/office/drawing/2014/main" id="{33FF8C58-0925-4359-A25C-7122E2AE4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3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FA4A5E-869A-420E-BE92-6D7B1AFCE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93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2020-03-03T09:32:44Z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