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B53F6C33-5FE1-48EF-A55B-A2A64DBBE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1E29A3BE-BC45-49E1-862A-A88A325F2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FD854C0A-F92F-4E47-B296-ED632733A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8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86CC0-2B13-4EEB-93CC-2022DB2BB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2021-02-09T14:33:53Z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