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B53F6C33-5FE1-48EF-A55B-A2A64DBBE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我宁愿有耶稣-大米">
            <a:hlinkClick r:id="" action="ppaction://media"/>
            <a:extLst>
              <a:ext uri="{FF2B5EF4-FFF2-40B4-BE49-F238E27FC236}">
                <a16:creationId xmlns:a16="http://schemas.microsoft.com/office/drawing/2014/main" id="{EF1D20F1-FCE2-4196-A3F3-0044279E03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56">
        <p:fade/>
      </p:transition>
    </mc:Choice>
    <mc:Fallback xmlns="">
      <p:transition spd="med" advTm="16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1E29A3BE-BC45-49E1-862A-A88A325F23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283">
        <p:fade/>
      </p:transition>
    </mc:Choice>
    <mc:Fallback xmlns="">
      <p:transition spd="med" advTm="6628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FD854C0A-F92F-4E47-B296-ED632733AC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95">
        <p:fade/>
      </p:transition>
    </mc:Choice>
    <mc:Fallback xmlns="">
      <p:transition spd="med" advTm="6499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86CC0-2B13-4EEB-93CC-2022DB2BBB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160">
        <p:fade/>
      </p:transition>
    </mc:Choice>
    <mc:Fallback xmlns="">
      <p:transition spd="med" advTm="8916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2021-02-10T10:29:15Z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