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5C438E4B-027D-44C5-B737-1B4439428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屏幕上写着字&#10;&#10;Description automatically generated">
            <a:extLst>
              <a:ext uri="{FF2B5EF4-FFF2-40B4-BE49-F238E27FC236}">
                <a16:creationId xmlns:a16="http://schemas.microsoft.com/office/drawing/2014/main" id="{AE039127-4C94-48CA-9C6C-A12DFB221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7C3A6018-B658-4416-874F-7F9B81C80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3A11552A-259B-48DB-982E-FC716B941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EB4EF68-7D7D-4BE7-B719-24C060BEE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2021-01-29T07:09:08Z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