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21530-2273-4592-A3A9-71AD6599EEA1}" v="5" dt="2021-01-29T07:20:0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6BD21530-2273-4592-A3A9-71AD6599EEA1}"/>
    <pc:docChg chg="modSld">
      <pc:chgData name="X Jeremy" userId="7f7dfa19bb4c4406" providerId="LiveId" clId="{6BD21530-2273-4592-A3A9-71AD6599EEA1}" dt="2021-01-29T07:20:08.016" v="4"/>
      <pc:docMkLst>
        <pc:docMk/>
      </pc:docMkLst>
      <pc:sldChg chg="addSp modSp modTransition modAnim">
        <pc:chgData name="X Jeremy" userId="7f7dfa19bb4c4406" providerId="LiveId" clId="{6BD21530-2273-4592-A3A9-71AD6599EEA1}" dt="2021-01-29T07:20:08.016" v="4"/>
        <pc:sldMkLst>
          <pc:docMk/>
          <pc:sldMk cId="0" sldId="267"/>
        </pc:sldMkLst>
        <pc:picChg chg="add mod">
          <ac:chgData name="X Jeremy" userId="7f7dfa19bb4c4406" providerId="LiveId" clId="{6BD21530-2273-4592-A3A9-71AD6599EEA1}" dt="2021-01-29T07:17:02.454" v="0"/>
          <ac:picMkLst>
            <pc:docMk/>
            <pc:sldMk cId="0" sldId="267"/>
            <ac:picMk id="3" creationId="{37E791CC-FCE7-41FD-955D-0B7339A55789}"/>
          </ac:picMkLst>
        </pc:picChg>
      </pc:sldChg>
      <pc:sldChg chg="modTransition">
        <pc:chgData name="X Jeremy" userId="7f7dfa19bb4c4406" providerId="LiveId" clId="{6BD21530-2273-4592-A3A9-71AD6599EEA1}" dt="2021-01-29T07:20:08.016" v="4"/>
        <pc:sldMkLst>
          <pc:docMk/>
          <pc:sldMk cId="4246057186" sldId="268"/>
        </pc:sldMkLst>
      </pc:sldChg>
      <pc:sldChg chg="modTransition">
        <pc:chgData name="X Jeremy" userId="7f7dfa19bb4c4406" providerId="LiveId" clId="{6BD21530-2273-4592-A3A9-71AD6599EEA1}" dt="2021-01-29T07:20:08.016" v="4"/>
        <pc:sldMkLst>
          <pc:docMk/>
          <pc:sldMk cId="3562390250" sldId="269"/>
        </pc:sldMkLst>
      </pc:sldChg>
      <pc:sldChg chg="modTransition">
        <pc:chgData name="X Jeremy" userId="7f7dfa19bb4c4406" providerId="LiveId" clId="{6BD21530-2273-4592-A3A9-71AD6599EEA1}" dt="2021-01-29T07:20:08.016" v="4"/>
        <pc:sldMkLst>
          <pc:docMk/>
          <pc:sldMk cId="2615046962" sldId="270"/>
        </pc:sldMkLst>
      </pc:sldChg>
      <pc:sldChg chg="modTransition">
        <pc:chgData name="X Jeremy" userId="7f7dfa19bb4c4406" providerId="LiveId" clId="{6BD21530-2273-4592-A3A9-71AD6599EEA1}" dt="2021-01-29T07:20:08.016" v="4"/>
        <pc:sldMkLst>
          <pc:docMk/>
          <pc:sldMk cId="2817787528" sldId="271"/>
        </pc:sldMkLst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5C438E4B-027D-44C5-B737-1B4439428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成圣须用工夫-伴奏">
            <a:hlinkClick r:id="" action="ppaction://media"/>
            <a:extLst>
              <a:ext uri="{FF2B5EF4-FFF2-40B4-BE49-F238E27FC236}">
                <a16:creationId xmlns:a16="http://schemas.microsoft.com/office/drawing/2014/main" id="{37E791CC-FCE7-41FD-955D-0B7339A55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8">
        <p:fade/>
      </p:transition>
    </mc:Choice>
    <mc:Fallback>
      <p:transition spd="med" advTm="80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屏幕上写着字&#10;&#10;Description automatically generated">
            <a:extLst>
              <a:ext uri="{FF2B5EF4-FFF2-40B4-BE49-F238E27FC236}">
                <a16:creationId xmlns:a16="http://schemas.microsoft.com/office/drawing/2014/main" id="{AE039127-4C94-48CA-9C6C-A12DFB221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5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121">
        <p:fade/>
      </p:transition>
    </mc:Choice>
    <mc:Fallback>
      <p:transition spd="med" advTm="361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7C3A6018-B658-4416-874F-7F9B81C80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9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015">
        <p:fade/>
      </p:transition>
    </mc:Choice>
    <mc:Fallback>
      <p:transition spd="med" advTm="35015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3A11552A-259B-48DB-982E-FC716B941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768">
        <p:fade/>
      </p:transition>
    </mc:Choice>
    <mc:Fallback>
      <p:transition spd="med" advTm="3476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EB4EF68-7D7D-4BE7-B719-24C060BEE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845">
        <p:fade/>
      </p:transition>
    </mc:Choice>
    <mc:Fallback>
      <p:transition spd="med" advTm="4784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2021-01-29T07:20:08Z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