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FCE4D1-18E1-4698-AD34-9D276B267177}" v="18" dt="2020-06-08T07:29:21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FBFCE4D1-18E1-4698-AD34-9D276B267177}"/>
    <pc:docChg chg="undo custSel addSld delSld modSld">
      <pc:chgData name="X Jeremy" userId="7f7dfa19bb4c4406" providerId="LiveId" clId="{FBFCE4D1-18E1-4698-AD34-9D276B267177}" dt="2020-06-08T07:29:24.539" v="33" actId="27614"/>
      <pc:docMkLst>
        <pc:docMk/>
      </pc:docMkLst>
      <pc:sldChg chg="addSp delSp modSp add del mod">
        <pc:chgData name="X Jeremy" userId="7f7dfa19bb4c4406" providerId="LiveId" clId="{FBFCE4D1-18E1-4698-AD34-9D276B267177}" dt="2020-06-08T07:28:58.378" v="26" actId="962"/>
        <pc:sldMkLst>
          <pc:docMk/>
          <pc:sldMk cId="0" sldId="267"/>
        </pc:sldMkLst>
        <pc:picChg chg="add del mod">
          <ac:chgData name="X Jeremy" userId="7f7dfa19bb4c4406" providerId="LiveId" clId="{FBFCE4D1-18E1-4698-AD34-9D276B267177}" dt="2020-06-08T07:28:41.144" v="18" actId="478"/>
          <ac:picMkLst>
            <pc:docMk/>
            <pc:sldMk cId="0" sldId="267"/>
            <ac:picMk id="3" creationId="{355A5844-7870-45EF-AB32-A8416E668923}"/>
          </ac:picMkLst>
        </pc:picChg>
        <pc:picChg chg="add mod">
          <ac:chgData name="X Jeremy" userId="7f7dfa19bb4c4406" providerId="LiveId" clId="{FBFCE4D1-18E1-4698-AD34-9D276B267177}" dt="2020-06-08T07:28:58.378" v="26" actId="962"/>
          <ac:picMkLst>
            <pc:docMk/>
            <pc:sldMk cId="0" sldId="267"/>
            <ac:picMk id="4" creationId="{B7E89C52-1886-4D3E-AD49-7E1A14B4949B}"/>
          </ac:picMkLst>
        </pc:picChg>
      </pc:sldChg>
      <pc:sldChg chg="addSp modSp add">
        <pc:chgData name="X Jeremy" userId="7f7dfa19bb4c4406" providerId="LiveId" clId="{FBFCE4D1-18E1-4698-AD34-9D276B267177}" dt="2020-06-08T07:29:04.031" v="27" actId="931"/>
        <pc:sldMkLst>
          <pc:docMk/>
          <pc:sldMk cId="1020756029" sldId="268"/>
        </pc:sldMkLst>
        <pc:picChg chg="add mod">
          <ac:chgData name="X Jeremy" userId="7f7dfa19bb4c4406" providerId="LiveId" clId="{FBFCE4D1-18E1-4698-AD34-9D276B267177}" dt="2020-06-08T07:29:04.031" v="27" actId="931"/>
          <ac:picMkLst>
            <pc:docMk/>
            <pc:sldMk cId="1020756029" sldId="268"/>
            <ac:picMk id="3" creationId="{41A839F6-E363-4EB1-98F4-914C597D85BA}"/>
          </ac:picMkLst>
        </pc:picChg>
      </pc:sldChg>
      <pc:sldChg chg="addSp modSp add del mod">
        <pc:chgData name="X Jeremy" userId="7f7dfa19bb4c4406" providerId="LiveId" clId="{FBFCE4D1-18E1-4698-AD34-9D276B267177}" dt="2020-06-08T07:28:43.285" v="19" actId="47"/>
        <pc:sldMkLst>
          <pc:docMk/>
          <pc:sldMk cId="2494143568" sldId="268"/>
        </pc:sldMkLst>
        <pc:picChg chg="add mod">
          <ac:chgData name="X Jeremy" userId="7f7dfa19bb4c4406" providerId="LiveId" clId="{FBFCE4D1-18E1-4698-AD34-9D276B267177}" dt="2020-06-08T07:20:32.804" v="8" actId="27614"/>
          <ac:picMkLst>
            <pc:docMk/>
            <pc:sldMk cId="2494143568" sldId="268"/>
            <ac:picMk id="3" creationId="{D1C06CAE-356B-4C06-AD35-AB5AC7BEE1D7}"/>
          </ac:picMkLst>
        </pc:picChg>
      </pc:sldChg>
      <pc:sldChg chg="addSp modSp add mod">
        <pc:chgData name="X Jeremy" userId="7f7dfa19bb4c4406" providerId="LiveId" clId="{FBFCE4D1-18E1-4698-AD34-9D276B267177}" dt="2020-06-08T07:29:12.225" v="29" actId="27614"/>
        <pc:sldMkLst>
          <pc:docMk/>
          <pc:sldMk cId="108781163" sldId="269"/>
        </pc:sldMkLst>
        <pc:picChg chg="add mod">
          <ac:chgData name="X Jeremy" userId="7f7dfa19bb4c4406" providerId="LiveId" clId="{FBFCE4D1-18E1-4698-AD34-9D276B267177}" dt="2020-06-08T07:29:12.225" v="29" actId="27614"/>
          <ac:picMkLst>
            <pc:docMk/>
            <pc:sldMk cId="108781163" sldId="269"/>
            <ac:picMk id="3" creationId="{E0202A9D-07AA-4CCC-B4A9-C3443D286D83}"/>
          </ac:picMkLst>
        </pc:picChg>
      </pc:sldChg>
      <pc:sldChg chg="addSp modSp add del mod">
        <pc:chgData name="X Jeremy" userId="7f7dfa19bb4c4406" providerId="LiveId" clId="{FBFCE4D1-18E1-4698-AD34-9D276B267177}" dt="2020-06-08T07:28:43.285" v="19" actId="47"/>
        <pc:sldMkLst>
          <pc:docMk/>
          <pc:sldMk cId="1952776723" sldId="269"/>
        </pc:sldMkLst>
        <pc:picChg chg="add mod">
          <ac:chgData name="X Jeremy" userId="7f7dfa19bb4c4406" providerId="LiveId" clId="{FBFCE4D1-18E1-4698-AD34-9D276B267177}" dt="2020-06-08T07:20:36.364" v="10" actId="27614"/>
          <ac:picMkLst>
            <pc:docMk/>
            <pc:sldMk cId="1952776723" sldId="269"/>
            <ac:picMk id="3" creationId="{89B6CD5B-7CA0-4DCF-AD2D-0C7AA3D7E7B4}"/>
          </ac:picMkLst>
        </pc:picChg>
      </pc:sldChg>
      <pc:sldChg chg="addSp modSp add del mod">
        <pc:chgData name="X Jeremy" userId="7f7dfa19bb4c4406" providerId="LiveId" clId="{FBFCE4D1-18E1-4698-AD34-9D276B267177}" dt="2020-06-08T07:28:43.285" v="19" actId="47"/>
        <pc:sldMkLst>
          <pc:docMk/>
          <pc:sldMk cId="1639778217" sldId="270"/>
        </pc:sldMkLst>
        <pc:picChg chg="add mod">
          <ac:chgData name="X Jeremy" userId="7f7dfa19bb4c4406" providerId="LiveId" clId="{FBFCE4D1-18E1-4698-AD34-9D276B267177}" dt="2020-06-08T07:20:40.172" v="12" actId="27614"/>
          <ac:picMkLst>
            <pc:docMk/>
            <pc:sldMk cId="1639778217" sldId="270"/>
            <ac:picMk id="3" creationId="{D4CFAFD9-D7F0-438B-BE8A-9BB091080364}"/>
          </ac:picMkLst>
        </pc:picChg>
      </pc:sldChg>
      <pc:sldChg chg="addSp modSp add mod">
        <pc:chgData name="X Jeremy" userId="7f7dfa19bb4c4406" providerId="LiveId" clId="{FBFCE4D1-18E1-4698-AD34-9D276B267177}" dt="2020-06-08T07:29:24.539" v="33" actId="27614"/>
        <pc:sldMkLst>
          <pc:docMk/>
          <pc:sldMk cId="2424725496" sldId="270"/>
        </pc:sldMkLst>
        <pc:picChg chg="add mod">
          <ac:chgData name="X Jeremy" userId="7f7dfa19bb4c4406" providerId="LiveId" clId="{FBFCE4D1-18E1-4698-AD34-9D276B267177}" dt="2020-06-08T07:29:24.539" v="33" actId="27614"/>
          <ac:picMkLst>
            <pc:docMk/>
            <pc:sldMk cId="2424725496" sldId="270"/>
            <ac:picMk id="3" creationId="{57F684EC-EA75-4F13-A9D1-7E3D7A2DC0DC}"/>
          </ac:picMkLst>
        </pc:picChg>
      </pc:sldChg>
      <pc:sldChg chg="addSp modSp add del mod">
        <pc:chgData name="X Jeremy" userId="7f7dfa19bb4c4406" providerId="LiveId" clId="{FBFCE4D1-18E1-4698-AD34-9D276B267177}" dt="2020-06-08T07:28:43.285" v="19" actId="47"/>
        <pc:sldMkLst>
          <pc:docMk/>
          <pc:sldMk cId="1665747232" sldId="271"/>
        </pc:sldMkLst>
        <pc:picChg chg="add mod">
          <ac:chgData name="X Jeremy" userId="7f7dfa19bb4c4406" providerId="LiveId" clId="{FBFCE4D1-18E1-4698-AD34-9D276B267177}" dt="2020-06-08T07:20:49.299" v="15" actId="962"/>
          <ac:picMkLst>
            <pc:docMk/>
            <pc:sldMk cId="1665747232" sldId="271"/>
            <ac:picMk id="3" creationId="{8BD214DD-EACA-4CFD-A308-884D3B6B5271}"/>
          </ac:picMkLst>
        </pc:picChg>
      </pc:sldChg>
      <pc:sldChg chg="addSp modSp add mod">
        <pc:chgData name="X Jeremy" userId="7f7dfa19bb4c4406" providerId="LiveId" clId="{FBFCE4D1-18E1-4698-AD34-9D276B267177}" dt="2020-06-08T07:29:24.054" v="32" actId="27614"/>
        <pc:sldMkLst>
          <pc:docMk/>
          <pc:sldMk cId="4185827466" sldId="271"/>
        </pc:sldMkLst>
        <pc:picChg chg="add mod">
          <ac:chgData name="X Jeremy" userId="7f7dfa19bb4c4406" providerId="LiveId" clId="{FBFCE4D1-18E1-4698-AD34-9D276B267177}" dt="2020-06-08T07:29:24.054" v="32" actId="27614"/>
          <ac:picMkLst>
            <pc:docMk/>
            <pc:sldMk cId="4185827466" sldId="271"/>
            <ac:picMk id="3" creationId="{467C0A40-B159-493A-8579-38E19BD58B57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手机屏幕的截图&#10;&#10;Description automatically generated">
            <a:extLst>
              <a:ext uri="{FF2B5EF4-FFF2-40B4-BE49-F238E27FC236}">
                <a16:creationId xmlns:a16="http://schemas.microsoft.com/office/drawing/2014/main" id="{B7E89C52-1886-4D3E-AD49-7E1A14B49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A839F6-E363-4EB1-98F4-914C597D8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5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E0202A9D-07AA-4CCC-B4A9-C3443D286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57F684EC-EA75-4F13-A9D1-7E3D7A2DC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72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黑色, 瓶子, 照片, 白色&#10;&#10;Description automatically generated">
            <a:extLst>
              <a:ext uri="{FF2B5EF4-FFF2-40B4-BE49-F238E27FC236}">
                <a16:creationId xmlns:a16="http://schemas.microsoft.com/office/drawing/2014/main" id="{467C0A40-B159-493A-8579-38E19BD58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2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2020-06-08T07:29:30Z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