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71" r:id="rId3"/>
    <p:sldId id="268" r:id="rId4"/>
    <p:sldId id="269" r:id="rId5"/>
    <p:sldId id="270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A8A20D-69D1-4205-8217-E6EE1EA09A78}" v="12" dt="2020-06-08T07:34:01.6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DEA8A20D-69D1-4205-8217-E6EE1EA09A78}"/>
    <pc:docChg chg="undo custSel addSld delSld modSld modMainMaster">
      <pc:chgData name="X Jeremy" userId="7f7dfa19bb4c4406" providerId="LiveId" clId="{DEA8A20D-69D1-4205-8217-E6EE1EA09A78}" dt="2020-06-08T07:34:03.443" v="29" actId="962"/>
      <pc:docMkLst>
        <pc:docMk/>
      </pc:docMkLst>
      <pc:sldChg chg="addSp delSp modSp mod setBg">
        <pc:chgData name="X Jeremy" userId="7f7dfa19bb4c4406" providerId="LiveId" clId="{DEA8A20D-69D1-4205-8217-E6EE1EA09A78}" dt="2020-06-08T07:33:28.896" v="17" actId="167"/>
        <pc:sldMkLst>
          <pc:docMk/>
          <pc:sldMk cId="1858245651" sldId="267"/>
        </pc:sldMkLst>
        <pc:spChg chg="del">
          <ac:chgData name="X Jeremy" userId="7f7dfa19bb4c4406" providerId="LiveId" clId="{DEA8A20D-69D1-4205-8217-E6EE1EA09A78}" dt="2020-06-08T07:32:24.560" v="0" actId="478"/>
          <ac:spMkLst>
            <pc:docMk/>
            <pc:sldMk cId="1858245651" sldId="267"/>
            <ac:spMk id="2" creationId="{00000000-0000-0000-0000-000000000000}"/>
          </ac:spMkLst>
        </pc:spChg>
        <pc:spChg chg="add del mod">
          <ac:chgData name="X Jeremy" userId="7f7dfa19bb4c4406" providerId="LiveId" clId="{DEA8A20D-69D1-4205-8217-E6EE1EA09A78}" dt="2020-06-08T07:32:27.701" v="1" actId="478"/>
          <ac:spMkLst>
            <pc:docMk/>
            <pc:sldMk cId="1858245651" sldId="267"/>
            <ac:spMk id="4" creationId="{2FEC2B0E-BADF-4D9C-80B2-C7D7F88841C8}"/>
          </ac:spMkLst>
        </pc:spChg>
        <pc:picChg chg="add mod ord">
          <ac:chgData name="X Jeremy" userId="7f7dfa19bb4c4406" providerId="LiveId" clId="{DEA8A20D-69D1-4205-8217-E6EE1EA09A78}" dt="2020-06-08T07:33:28.896" v="17" actId="167"/>
          <ac:picMkLst>
            <pc:docMk/>
            <pc:sldMk cId="1858245651" sldId="267"/>
            <ac:picMk id="6" creationId="{C5D179C5-46DF-4D3D-AB04-5D24758E14E0}"/>
          </ac:picMkLst>
        </pc:picChg>
        <pc:picChg chg="mod">
          <ac:chgData name="X Jeremy" userId="7f7dfa19bb4c4406" providerId="LiveId" clId="{DEA8A20D-69D1-4205-8217-E6EE1EA09A78}" dt="2020-06-08T07:33:12.398" v="15" actId="1076"/>
          <ac:picMkLst>
            <pc:docMk/>
            <pc:sldMk cId="1858245651" sldId="267"/>
            <ac:picMk id="20" creationId="{DBFF17B1-1B1E-49C6-B6EA-372F30CE2BA2}"/>
          </ac:picMkLst>
        </pc:picChg>
      </pc:sldChg>
      <pc:sldChg chg="addSp delSp modSp add del mod setBg">
        <pc:chgData name="X Jeremy" userId="7f7dfa19bb4c4406" providerId="LiveId" clId="{DEA8A20D-69D1-4205-8217-E6EE1EA09A78}" dt="2020-06-08T07:33:46.225" v="23" actId="962"/>
        <pc:sldMkLst>
          <pc:docMk/>
          <pc:sldMk cId="2736853016" sldId="268"/>
        </pc:sldMkLst>
        <pc:spChg chg="del">
          <ac:chgData name="X Jeremy" userId="7f7dfa19bb4c4406" providerId="LiveId" clId="{DEA8A20D-69D1-4205-8217-E6EE1EA09A78}" dt="2020-06-08T07:32:45.229" v="6" actId="478"/>
          <ac:spMkLst>
            <pc:docMk/>
            <pc:sldMk cId="2736853016" sldId="268"/>
            <ac:spMk id="2" creationId="{00000000-0000-0000-0000-000000000000}"/>
          </ac:spMkLst>
        </pc:spChg>
        <pc:spChg chg="del">
          <ac:chgData name="X Jeremy" userId="7f7dfa19bb4c4406" providerId="LiveId" clId="{DEA8A20D-69D1-4205-8217-E6EE1EA09A78}" dt="2020-06-08T07:32:45.229" v="6" actId="478"/>
          <ac:spMkLst>
            <pc:docMk/>
            <pc:sldMk cId="2736853016" sldId="268"/>
            <ac:spMk id="3" creationId="{00000000-0000-0000-0000-000000000000}"/>
          </ac:spMkLst>
        </pc:spChg>
        <pc:spChg chg="del">
          <ac:chgData name="X Jeremy" userId="7f7dfa19bb4c4406" providerId="LiveId" clId="{DEA8A20D-69D1-4205-8217-E6EE1EA09A78}" dt="2020-06-08T07:32:45.229" v="6" actId="478"/>
          <ac:spMkLst>
            <pc:docMk/>
            <pc:sldMk cId="2736853016" sldId="268"/>
            <ac:spMk id="4" creationId="{00000000-0000-0000-0000-000000000000}"/>
          </ac:spMkLst>
        </pc:spChg>
        <pc:spChg chg="del">
          <ac:chgData name="X Jeremy" userId="7f7dfa19bb4c4406" providerId="LiveId" clId="{DEA8A20D-69D1-4205-8217-E6EE1EA09A78}" dt="2020-06-08T07:32:45.229" v="6" actId="478"/>
          <ac:spMkLst>
            <pc:docMk/>
            <pc:sldMk cId="2736853016" sldId="268"/>
            <ac:spMk id="5" creationId="{00000000-0000-0000-0000-000000000000}"/>
          </ac:spMkLst>
        </pc:spChg>
        <pc:spChg chg="add del mod">
          <ac:chgData name="X Jeremy" userId="7f7dfa19bb4c4406" providerId="LiveId" clId="{DEA8A20D-69D1-4205-8217-E6EE1EA09A78}" dt="2020-06-08T07:32:46.713" v="7" actId="478"/>
          <ac:spMkLst>
            <pc:docMk/>
            <pc:sldMk cId="2736853016" sldId="268"/>
            <ac:spMk id="6" creationId="{A0F0D645-F65A-4647-A6BD-B1D7AB6482EA}"/>
          </ac:spMkLst>
        </pc:spChg>
        <pc:spChg chg="add del mod">
          <ac:chgData name="X Jeremy" userId="7f7dfa19bb4c4406" providerId="LiveId" clId="{DEA8A20D-69D1-4205-8217-E6EE1EA09A78}" dt="2020-06-08T07:32:46.713" v="7" actId="478"/>
          <ac:spMkLst>
            <pc:docMk/>
            <pc:sldMk cId="2736853016" sldId="268"/>
            <ac:spMk id="7" creationId="{87D51158-931F-4FD4-9202-79BE0590BF2B}"/>
          </ac:spMkLst>
        </pc:spChg>
        <pc:spChg chg="del">
          <ac:chgData name="X Jeremy" userId="7f7dfa19bb4c4406" providerId="LiveId" clId="{DEA8A20D-69D1-4205-8217-E6EE1EA09A78}" dt="2020-06-08T07:32:45.229" v="6" actId="478"/>
          <ac:spMkLst>
            <pc:docMk/>
            <pc:sldMk cId="2736853016" sldId="268"/>
            <ac:spMk id="10" creationId="{852B1984-9CA0-4331-A38B-58B40D4F5465}"/>
          </ac:spMkLst>
        </pc:spChg>
        <pc:spChg chg="del">
          <ac:chgData name="X Jeremy" userId="7f7dfa19bb4c4406" providerId="LiveId" clId="{DEA8A20D-69D1-4205-8217-E6EE1EA09A78}" dt="2020-06-08T07:32:45.229" v="6" actId="478"/>
          <ac:spMkLst>
            <pc:docMk/>
            <pc:sldMk cId="2736853016" sldId="268"/>
            <ac:spMk id="11" creationId="{F9378451-DF40-4F32-8E5E-DA7B086CD43D}"/>
          </ac:spMkLst>
        </pc:spChg>
        <pc:spChg chg="del">
          <ac:chgData name="X Jeremy" userId="7f7dfa19bb4c4406" providerId="LiveId" clId="{DEA8A20D-69D1-4205-8217-E6EE1EA09A78}" dt="2020-06-08T07:32:45.229" v="6" actId="478"/>
          <ac:spMkLst>
            <pc:docMk/>
            <pc:sldMk cId="2736853016" sldId="268"/>
            <ac:spMk id="12" creationId="{9039984E-1E8E-4FC4-8651-3C79180611FA}"/>
          </ac:spMkLst>
        </pc:spChg>
        <pc:spChg chg="del">
          <ac:chgData name="X Jeremy" userId="7f7dfa19bb4c4406" providerId="LiveId" clId="{DEA8A20D-69D1-4205-8217-E6EE1EA09A78}" dt="2020-06-08T07:32:45.229" v="6" actId="478"/>
          <ac:spMkLst>
            <pc:docMk/>
            <pc:sldMk cId="2736853016" sldId="268"/>
            <ac:spMk id="13" creationId="{E813D5FA-DD47-44C1-BCA6-6FAD2D0EE2EE}"/>
          </ac:spMkLst>
        </pc:spChg>
        <pc:spChg chg="del">
          <ac:chgData name="X Jeremy" userId="7f7dfa19bb4c4406" providerId="LiveId" clId="{DEA8A20D-69D1-4205-8217-E6EE1EA09A78}" dt="2020-06-08T07:32:45.229" v="6" actId="478"/>
          <ac:spMkLst>
            <pc:docMk/>
            <pc:sldMk cId="2736853016" sldId="268"/>
            <ac:spMk id="14" creationId="{0F96B536-1D22-4EDB-A777-F4A997B260BA}"/>
          </ac:spMkLst>
        </pc:spChg>
        <pc:spChg chg="del">
          <ac:chgData name="X Jeremy" userId="7f7dfa19bb4c4406" providerId="LiveId" clId="{DEA8A20D-69D1-4205-8217-E6EE1EA09A78}" dt="2020-06-08T07:32:45.229" v="6" actId="478"/>
          <ac:spMkLst>
            <pc:docMk/>
            <pc:sldMk cId="2736853016" sldId="268"/>
            <ac:spMk id="15" creationId="{B731B0F5-496D-4AEF-90AA-DA10C360E9BF}"/>
          </ac:spMkLst>
        </pc:spChg>
        <pc:spChg chg="del">
          <ac:chgData name="X Jeremy" userId="7f7dfa19bb4c4406" providerId="LiveId" clId="{DEA8A20D-69D1-4205-8217-E6EE1EA09A78}" dt="2020-06-08T07:32:45.229" v="6" actId="478"/>
          <ac:spMkLst>
            <pc:docMk/>
            <pc:sldMk cId="2736853016" sldId="268"/>
            <ac:spMk id="16" creationId="{54CEA25A-2FB8-405F-BC3D-9CF9A98AB023}"/>
          </ac:spMkLst>
        </pc:spChg>
        <pc:spChg chg="del">
          <ac:chgData name="X Jeremy" userId="7f7dfa19bb4c4406" providerId="LiveId" clId="{DEA8A20D-69D1-4205-8217-E6EE1EA09A78}" dt="2020-06-08T07:32:45.229" v="6" actId="478"/>
          <ac:spMkLst>
            <pc:docMk/>
            <pc:sldMk cId="2736853016" sldId="268"/>
            <ac:spMk id="17" creationId="{7769E9AD-19CB-4B7F-BF9B-D6180EEF1CF1}"/>
          </ac:spMkLst>
        </pc:spChg>
        <pc:spChg chg="del">
          <ac:chgData name="X Jeremy" userId="7f7dfa19bb4c4406" providerId="LiveId" clId="{DEA8A20D-69D1-4205-8217-E6EE1EA09A78}" dt="2020-06-08T07:32:45.229" v="6" actId="478"/>
          <ac:spMkLst>
            <pc:docMk/>
            <pc:sldMk cId="2736853016" sldId="268"/>
            <ac:spMk id="18" creationId="{6F814440-1854-480A-B5A0-CE8339363928}"/>
          </ac:spMkLst>
        </pc:spChg>
        <pc:spChg chg="del">
          <ac:chgData name="X Jeremy" userId="7f7dfa19bb4c4406" providerId="LiveId" clId="{DEA8A20D-69D1-4205-8217-E6EE1EA09A78}" dt="2020-06-08T07:32:45.229" v="6" actId="478"/>
          <ac:spMkLst>
            <pc:docMk/>
            <pc:sldMk cId="2736853016" sldId="268"/>
            <ac:spMk id="19" creationId="{8C1BC4B5-11BE-42B7-93F0-5DEFC51B9F86}"/>
          </ac:spMkLst>
        </pc:spChg>
        <pc:picChg chg="add mod">
          <ac:chgData name="X Jeremy" userId="7f7dfa19bb4c4406" providerId="LiveId" clId="{DEA8A20D-69D1-4205-8217-E6EE1EA09A78}" dt="2020-06-08T07:33:46.225" v="23" actId="962"/>
          <ac:picMkLst>
            <pc:docMk/>
            <pc:sldMk cId="2736853016" sldId="268"/>
            <ac:picMk id="9" creationId="{75A606B1-D8B1-40B4-B426-D9AE5EF16D6F}"/>
          </ac:picMkLst>
        </pc:picChg>
      </pc:sldChg>
      <pc:sldChg chg="addSp delSp modSp add del mod setBg">
        <pc:chgData name="X Jeremy" userId="7f7dfa19bb4c4406" providerId="LiveId" clId="{DEA8A20D-69D1-4205-8217-E6EE1EA09A78}" dt="2020-06-08T07:33:56.463" v="26" actId="962"/>
        <pc:sldMkLst>
          <pc:docMk/>
          <pc:sldMk cId="2064043575" sldId="269"/>
        </pc:sldMkLst>
        <pc:spChg chg="del">
          <ac:chgData name="X Jeremy" userId="7f7dfa19bb4c4406" providerId="LiveId" clId="{DEA8A20D-69D1-4205-8217-E6EE1EA09A78}" dt="2020-06-08T07:32:49.210" v="8" actId="478"/>
          <ac:spMkLst>
            <pc:docMk/>
            <pc:sldMk cId="2064043575" sldId="269"/>
            <ac:spMk id="2" creationId="{00000000-0000-0000-0000-000000000000}"/>
          </ac:spMkLst>
        </pc:spChg>
        <pc:spChg chg="del">
          <ac:chgData name="X Jeremy" userId="7f7dfa19bb4c4406" providerId="LiveId" clId="{DEA8A20D-69D1-4205-8217-E6EE1EA09A78}" dt="2020-06-08T07:32:49.210" v="8" actId="478"/>
          <ac:spMkLst>
            <pc:docMk/>
            <pc:sldMk cId="2064043575" sldId="269"/>
            <ac:spMk id="3" creationId="{00000000-0000-0000-0000-000000000000}"/>
          </ac:spMkLst>
        </pc:spChg>
        <pc:spChg chg="del">
          <ac:chgData name="X Jeremy" userId="7f7dfa19bb4c4406" providerId="LiveId" clId="{DEA8A20D-69D1-4205-8217-E6EE1EA09A78}" dt="2020-06-08T07:32:49.210" v="8" actId="478"/>
          <ac:spMkLst>
            <pc:docMk/>
            <pc:sldMk cId="2064043575" sldId="269"/>
            <ac:spMk id="4" creationId="{00000000-0000-0000-0000-000000000000}"/>
          </ac:spMkLst>
        </pc:spChg>
        <pc:spChg chg="del">
          <ac:chgData name="X Jeremy" userId="7f7dfa19bb4c4406" providerId="LiveId" clId="{DEA8A20D-69D1-4205-8217-E6EE1EA09A78}" dt="2020-06-08T07:32:49.210" v="8" actId="478"/>
          <ac:spMkLst>
            <pc:docMk/>
            <pc:sldMk cId="2064043575" sldId="269"/>
            <ac:spMk id="5" creationId="{00000000-0000-0000-0000-000000000000}"/>
          </ac:spMkLst>
        </pc:spChg>
        <pc:spChg chg="add del mod">
          <ac:chgData name="X Jeremy" userId="7f7dfa19bb4c4406" providerId="LiveId" clId="{DEA8A20D-69D1-4205-8217-E6EE1EA09A78}" dt="2020-06-08T07:32:50.755" v="9" actId="478"/>
          <ac:spMkLst>
            <pc:docMk/>
            <pc:sldMk cId="2064043575" sldId="269"/>
            <ac:spMk id="6" creationId="{35EA27B7-74F1-4297-A65C-14CBAE2CD26E}"/>
          </ac:spMkLst>
        </pc:spChg>
        <pc:spChg chg="add del mod">
          <ac:chgData name="X Jeremy" userId="7f7dfa19bb4c4406" providerId="LiveId" clId="{DEA8A20D-69D1-4205-8217-E6EE1EA09A78}" dt="2020-06-08T07:32:50.755" v="9" actId="478"/>
          <ac:spMkLst>
            <pc:docMk/>
            <pc:sldMk cId="2064043575" sldId="269"/>
            <ac:spMk id="7" creationId="{060153C9-ED86-42EA-AEC7-9FDF6584FD52}"/>
          </ac:spMkLst>
        </pc:spChg>
        <pc:spChg chg="del">
          <ac:chgData name="X Jeremy" userId="7f7dfa19bb4c4406" providerId="LiveId" clId="{DEA8A20D-69D1-4205-8217-E6EE1EA09A78}" dt="2020-06-08T07:32:49.210" v="8" actId="478"/>
          <ac:spMkLst>
            <pc:docMk/>
            <pc:sldMk cId="2064043575" sldId="269"/>
            <ac:spMk id="10" creationId="{852B1984-9CA0-4331-A38B-58B40D4F5465}"/>
          </ac:spMkLst>
        </pc:spChg>
        <pc:spChg chg="del">
          <ac:chgData name="X Jeremy" userId="7f7dfa19bb4c4406" providerId="LiveId" clId="{DEA8A20D-69D1-4205-8217-E6EE1EA09A78}" dt="2020-06-08T07:32:49.210" v="8" actId="478"/>
          <ac:spMkLst>
            <pc:docMk/>
            <pc:sldMk cId="2064043575" sldId="269"/>
            <ac:spMk id="11" creationId="{F9378451-DF40-4F32-8E5E-DA7B086CD43D}"/>
          </ac:spMkLst>
        </pc:spChg>
        <pc:spChg chg="del">
          <ac:chgData name="X Jeremy" userId="7f7dfa19bb4c4406" providerId="LiveId" clId="{DEA8A20D-69D1-4205-8217-E6EE1EA09A78}" dt="2020-06-08T07:32:49.210" v="8" actId="478"/>
          <ac:spMkLst>
            <pc:docMk/>
            <pc:sldMk cId="2064043575" sldId="269"/>
            <ac:spMk id="12" creationId="{9039984E-1E8E-4FC4-8651-3C79180611FA}"/>
          </ac:spMkLst>
        </pc:spChg>
        <pc:spChg chg="del">
          <ac:chgData name="X Jeremy" userId="7f7dfa19bb4c4406" providerId="LiveId" clId="{DEA8A20D-69D1-4205-8217-E6EE1EA09A78}" dt="2020-06-08T07:32:49.210" v="8" actId="478"/>
          <ac:spMkLst>
            <pc:docMk/>
            <pc:sldMk cId="2064043575" sldId="269"/>
            <ac:spMk id="13" creationId="{E813D5FA-DD47-44C1-BCA6-6FAD2D0EE2EE}"/>
          </ac:spMkLst>
        </pc:spChg>
        <pc:spChg chg="del">
          <ac:chgData name="X Jeremy" userId="7f7dfa19bb4c4406" providerId="LiveId" clId="{DEA8A20D-69D1-4205-8217-E6EE1EA09A78}" dt="2020-06-08T07:32:49.210" v="8" actId="478"/>
          <ac:spMkLst>
            <pc:docMk/>
            <pc:sldMk cId="2064043575" sldId="269"/>
            <ac:spMk id="14" creationId="{0F96B536-1D22-4EDB-A777-F4A997B260BA}"/>
          </ac:spMkLst>
        </pc:spChg>
        <pc:spChg chg="del">
          <ac:chgData name="X Jeremy" userId="7f7dfa19bb4c4406" providerId="LiveId" clId="{DEA8A20D-69D1-4205-8217-E6EE1EA09A78}" dt="2020-06-08T07:32:49.210" v="8" actId="478"/>
          <ac:spMkLst>
            <pc:docMk/>
            <pc:sldMk cId="2064043575" sldId="269"/>
            <ac:spMk id="15" creationId="{B731B0F5-496D-4AEF-90AA-DA10C360E9BF}"/>
          </ac:spMkLst>
        </pc:spChg>
        <pc:spChg chg="del">
          <ac:chgData name="X Jeremy" userId="7f7dfa19bb4c4406" providerId="LiveId" clId="{DEA8A20D-69D1-4205-8217-E6EE1EA09A78}" dt="2020-06-08T07:32:49.210" v="8" actId="478"/>
          <ac:spMkLst>
            <pc:docMk/>
            <pc:sldMk cId="2064043575" sldId="269"/>
            <ac:spMk id="16" creationId="{54CEA25A-2FB8-405F-BC3D-9CF9A98AB023}"/>
          </ac:spMkLst>
        </pc:spChg>
        <pc:spChg chg="del">
          <ac:chgData name="X Jeremy" userId="7f7dfa19bb4c4406" providerId="LiveId" clId="{DEA8A20D-69D1-4205-8217-E6EE1EA09A78}" dt="2020-06-08T07:32:49.210" v="8" actId="478"/>
          <ac:spMkLst>
            <pc:docMk/>
            <pc:sldMk cId="2064043575" sldId="269"/>
            <ac:spMk id="17" creationId="{7769E9AD-19CB-4B7F-BF9B-D6180EEF1CF1}"/>
          </ac:spMkLst>
        </pc:spChg>
        <pc:spChg chg="del">
          <ac:chgData name="X Jeremy" userId="7f7dfa19bb4c4406" providerId="LiveId" clId="{DEA8A20D-69D1-4205-8217-E6EE1EA09A78}" dt="2020-06-08T07:32:49.210" v="8" actId="478"/>
          <ac:spMkLst>
            <pc:docMk/>
            <pc:sldMk cId="2064043575" sldId="269"/>
            <ac:spMk id="18" creationId="{6F814440-1854-480A-B5A0-CE8339363928}"/>
          </ac:spMkLst>
        </pc:spChg>
        <pc:spChg chg="del">
          <ac:chgData name="X Jeremy" userId="7f7dfa19bb4c4406" providerId="LiveId" clId="{DEA8A20D-69D1-4205-8217-E6EE1EA09A78}" dt="2020-06-08T07:32:49.210" v="8" actId="478"/>
          <ac:spMkLst>
            <pc:docMk/>
            <pc:sldMk cId="2064043575" sldId="269"/>
            <ac:spMk id="19" creationId="{8C1BC4B5-11BE-42B7-93F0-5DEFC51B9F86}"/>
          </ac:spMkLst>
        </pc:spChg>
        <pc:picChg chg="add mod">
          <ac:chgData name="X Jeremy" userId="7f7dfa19bb4c4406" providerId="LiveId" clId="{DEA8A20D-69D1-4205-8217-E6EE1EA09A78}" dt="2020-06-08T07:33:56.463" v="26" actId="962"/>
          <ac:picMkLst>
            <pc:docMk/>
            <pc:sldMk cId="2064043575" sldId="269"/>
            <ac:picMk id="9" creationId="{3B29BF8B-7C68-48C6-A29A-1F36D1558E54}"/>
          </ac:picMkLst>
        </pc:picChg>
      </pc:sldChg>
      <pc:sldChg chg="addSp delSp modSp add del mod setBg">
        <pc:chgData name="X Jeremy" userId="7f7dfa19bb4c4406" providerId="LiveId" clId="{DEA8A20D-69D1-4205-8217-E6EE1EA09A78}" dt="2020-06-08T07:34:03.443" v="29" actId="962"/>
        <pc:sldMkLst>
          <pc:docMk/>
          <pc:sldMk cId="1419129813" sldId="270"/>
        </pc:sldMkLst>
        <pc:spChg chg="del">
          <ac:chgData name="X Jeremy" userId="7f7dfa19bb4c4406" providerId="LiveId" clId="{DEA8A20D-69D1-4205-8217-E6EE1EA09A78}" dt="2020-06-08T07:32:53.493" v="10" actId="478"/>
          <ac:spMkLst>
            <pc:docMk/>
            <pc:sldMk cId="1419129813" sldId="270"/>
            <ac:spMk id="2" creationId="{00000000-0000-0000-0000-000000000000}"/>
          </ac:spMkLst>
        </pc:spChg>
        <pc:spChg chg="del">
          <ac:chgData name="X Jeremy" userId="7f7dfa19bb4c4406" providerId="LiveId" clId="{DEA8A20D-69D1-4205-8217-E6EE1EA09A78}" dt="2020-06-08T07:32:53.493" v="10" actId="478"/>
          <ac:spMkLst>
            <pc:docMk/>
            <pc:sldMk cId="1419129813" sldId="270"/>
            <ac:spMk id="3" creationId="{00000000-0000-0000-0000-000000000000}"/>
          </ac:spMkLst>
        </pc:spChg>
        <pc:spChg chg="del">
          <ac:chgData name="X Jeremy" userId="7f7dfa19bb4c4406" providerId="LiveId" clId="{DEA8A20D-69D1-4205-8217-E6EE1EA09A78}" dt="2020-06-08T07:32:53.493" v="10" actId="478"/>
          <ac:spMkLst>
            <pc:docMk/>
            <pc:sldMk cId="1419129813" sldId="270"/>
            <ac:spMk id="4" creationId="{00000000-0000-0000-0000-000000000000}"/>
          </ac:spMkLst>
        </pc:spChg>
        <pc:spChg chg="del">
          <ac:chgData name="X Jeremy" userId="7f7dfa19bb4c4406" providerId="LiveId" clId="{DEA8A20D-69D1-4205-8217-E6EE1EA09A78}" dt="2020-06-08T07:32:53.493" v="10" actId="478"/>
          <ac:spMkLst>
            <pc:docMk/>
            <pc:sldMk cId="1419129813" sldId="270"/>
            <ac:spMk id="5" creationId="{00000000-0000-0000-0000-000000000000}"/>
          </ac:spMkLst>
        </pc:spChg>
        <pc:spChg chg="add del mod">
          <ac:chgData name="X Jeremy" userId="7f7dfa19bb4c4406" providerId="LiveId" clId="{DEA8A20D-69D1-4205-8217-E6EE1EA09A78}" dt="2020-06-08T07:32:55.071" v="11" actId="478"/>
          <ac:spMkLst>
            <pc:docMk/>
            <pc:sldMk cId="1419129813" sldId="270"/>
            <ac:spMk id="6" creationId="{1C0EDF66-BED2-4171-A4D2-7DE9319B581D}"/>
          </ac:spMkLst>
        </pc:spChg>
        <pc:spChg chg="add del mod">
          <ac:chgData name="X Jeremy" userId="7f7dfa19bb4c4406" providerId="LiveId" clId="{DEA8A20D-69D1-4205-8217-E6EE1EA09A78}" dt="2020-06-08T07:32:55.071" v="11" actId="478"/>
          <ac:spMkLst>
            <pc:docMk/>
            <pc:sldMk cId="1419129813" sldId="270"/>
            <ac:spMk id="7" creationId="{0B436E30-C694-45AE-A594-B41BA4F0E052}"/>
          </ac:spMkLst>
        </pc:spChg>
        <pc:spChg chg="del">
          <ac:chgData name="X Jeremy" userId="7f7dfa19bb4c4406" providerId="LiveId" clId="{DEA8A20D-69D1-4205-8217-E6EE1EA09A78}" dt="2020-06-08T07:32:53.493" v="10" actId="478"/>
          <ac:spMkLst>
            <pc:docMk/>
            <pc:sldMk cId="1419129813" sldId="270"/>
            <ac:spMk id="10" creationId="{852B1984-9CA0-4331-A38B-58B40D4F5465}"/>
          </ac:spMkLst>
        </pc:spChg>
        <pc:spChg chg="del">
          <ac:chgData name="X Jeremy" userId="7f7dfa19bb4c4406" providerId="LiveId" clId="{DEA8A20D-69D1-4205-8217-E6EE1EA09A78}" dt="2020-06-08T07:32:53.493" v="10" actId="478"/>
          <ac:spMkLst>
            <pc:docMk/>
            <pc:sldMk cId="1419129813" sldId="270"/>
            <ac:spMk id="11" creationId="{F9378451-DF40-4F32-8E5E-DA7B086CD43D}"/>
          </ac:spMkLst>
        </pc:spChg>
        <pc:spChg chg="del">
          <ac:chgData name="X Jeremy" userId="7f7dfa19bb4c4406" providerId="LiveId" clId="{DEA8A20D-69D1-4205-8217-E6EE1EA09A78}" dt="2020-06-08T07:32:53.493" v="10" actId="478"/>
          <ac:spMkLst>
            <pc:docMk/>
            <pc:sldMk cId="1419129813" sldId="270"/>
            <ac:spMk id="12" creationId="{9039984E-1E8E-4FC4-8651-3C79180611FA}"/>
          </ac:spMkLst>
        </pc:spChg>
        <pc:spChg chg="del">
          <ac:chgData name="X Jeremy" userId="7f7dfa19bb4c4406" providerId="LiveId" clId="{DEA8A20D-69D1-4205-8217-E6EE1EA09A78}" dt="2020-06-08T07:32:53.493" v="10" actId="478"/>
          <ac:spMkLst>
            <pc:docMk/>
            <pc:sldMk cId="1419129813" sldId="270"/>
            <ac:spMk id="13" creationId="{E813D5FA-DD47-44C1-BCA6-6FAD2D0EE2EE}"/>
          </ac:spMkLst>
        </pc:spChg>
        <pc:spChg chg="del">
          <ac:chgData name="X Jeremy" userId="7f7dfa19bb4c4406" providerId="LiveId" clId="{DEA8A20D-69D1-4205-8217-E6EE1EA09A78}" dt="2020-06-08T07:32:53.493" v="10" actId="478"/>
          <ac:spMkLst>
            <pc:docMk/>
            <pc:sldMk cId="1419129813" sldId="270"/>
            <ac:spMk id="14" creationId="{0F96B536-1D22-4EDB-A777-F4A997B260BA}"/>
          </ac:spMkLst>
        </pc:spChg>
        <pc:spChg chg="del">
          <ac:chgData name="X Jeremy" userId="7f7dfa19bb4c4406" providerId="LiveId" clId="{DEA8A20D-69D1-4205-8217-E6EE1EA09A78}" dt="2020-06-08T07:32:53.493" v="10" actId="478"/>
          <ac:spMkLst>
            <pc:docMk/>
            <pc:sldMk cId="1419129813" sldId="270"/>
            <ac:spMk id="15" creationId="{B731B0F5-496D-4AEF-90AA-DA10C360E9BF}"/>
          </ac:spMkLst>
        </pc:spChg>
        <pc:spChg chg="del">
          <ac:chgData name="X Jeremy" userId="7f7dfa19bb4c4406" providerId="LiveId" clId="{DEA8A20D-69D1-4205-8217-E6EE1EA09A78}" dt="2020-06-08T07:32:53.493" v="10" actId="478"/>
          <ac:spMkLst>
            <pc:docMk/>
            <pc:sldMk cId="1419129813" sldId="270"/>
            <ac:spMk id="16" creationId="{54CEA25A-2FB8-405F-BC3D-9CF9A98AB023}"/>
          </ac:spMkLst>
        </pc:spChg>
        <pc:spChg chg="del">
          <ac:chgData name="X Jeremy" userId="7f7dfa19bb4c4406" providerId="LiveId" clId="{DEA8A20D-69D1-4205-8217-E6EE1EA09A78}" dt="2020-06-08T07:32:53.493" v="10" actId="478"/>
          <ac:spMkLst>
            <pc:docMk/>
            <pc:sldMk cId="1419129813" sldId="270"/>
            <ac:spMk id="17" creationId="{7769E9AD-19CB-4B7F-BF9B-D6180EEF1CF1}"/>
          </ac:spMkLst>
        </pc:spChg>
        <pc:spChg chg="del">
          <ac:chgData name="X Jeremy" userId="7f7dfa19bb4c4406" providerId="LiveId" clId="{DEA8A20D-69D1-4205-8217-E6EE1EA09A78}" dt="2020-06-08T07:32:53.493" v="10" actId="478"/>
          <ac:spMkLst>
            <pc:docMk/>
            <pc:sldMk cId="1419129813" sldId="270"/>
            <ac:spMk id="18" creationId="{6F814440-1854-480A-B5A0-CE8339363928}"/>
          </ac:spMkLst>
        </pc:spChg>
        <pc:spChg chg="del">
          <ac:chgData name="X Jeremy" userId="7f7dfa19bb4c4406" providerId="LiveId" clId="{DEA8A20D-69D1-4205-8217-E6EE1EA09A78}" dt="2020-06-08T07:32:53.493" v="10" actId="478"/>
          <ac:spMkLst>
            <pc:docMk/>
            <pc:sldMk cId="1419129813" sldId="270"/>
            <ac:spMk id="19" creationId="{8C1BC4B5-11BE-42B7-93F0-5DEFC51B9F86}"/>
          </ac:spMkLst>
        </pc:spChg>
        <pc:picChg chg="add mod">
          <ac:chgData name="X Jeremy" userId="7f7dfa19bb4c4406" providerId="LiveId" clId="{DEA8A20D-69D1-4205-8217-E6EE1EA09A78}" dt="2020-06-08T07:34:03.443" v="29" actId="962"/>
          <ac:picMkLst>
            <pc:docMk/>
            <pc:sldMk cId="1419129813" sldId="270"/>
            <ac:picMk id="9" creationId="{36EAD76A-B94C-4FC9-913D-53540EE3632A}"/>
          </ac:picMkLst>
        </pc:picChg>
      </pc:sldChg>
      <pc:sldChg chg="addSp delSp modSp add del mod setBg">
        <pc:chgData name="X Jeremy" userId="7f7dfa19bb4c4406" providerId="LiveId" clId="{DEA8A20D-69D1-4205-8217-E6EE1EA09A78}" dt="2020-06-08T07:33:37.391" v="20" actId="962"/>
        <pc:sldMkLst>
          <pc:docMk/>
          <pc:sldMk cId="271052179" sldId="271"/>
        </pc:sldMkLst>
        <pc:spChg chg="del">
          <ac:chgData name="X Jeremy" userId="7f7dfa19bb4c4406" providerId="LiveId" clId="{DEA8A20D-69D1-4205-8217-E6EE1EA09A78}" dt="2020-06-08T07:32:40.522" v="4" actId="478"/>
          <ac:spMkLst>
            <pc:docMk/>
            <pc:sldMk cId="271052179" sldId="271"/>
            <ac:spMk id="2" creationId="{00000000-0000-0000-0000-000000000000}"/>
          </ac:spMkLst>
        </pc:spChg>
        <pc:spChg chg="del">
          <ac:chgData name="X Jeremy" userId="7f7dfa19bb4c4406" providerId="LiveId" clId="{DEA8A20D-69D1-4205-8217-E6EE1EA09A78}" dt="2020-06-08T07:32:40.522" v="4" actId="478"/>
          <ac:spMkLst>
            <pc:docMk/>
            <pc:sldMk cId="271052179" sldId="271"/>
            <ac:spMk id="3" creationId="{00000000-0000-0000-0000-000000000000}"/>
          </ac:spMkLst>
        </pc:spChg>
        <pc:spChg chg="del">
          <ac:chgData name="X Jeremy" userId="7f7dfa19bb4c4406" providerId="LiveId" clId="{DEA8A20D-69D1-4205-8217-E6EE1EA09A78}" dt="2020-06-08T07:32:40.522" v="4" actId="478"/>
          <ac:spMkLst>
            <pc:docMk/>
            <pc:sldMk cId="271052179" sldId="271"/>
            <ac:spMk id="4" creationId="{00000000-0000-0000-0000-000000000000}"/>
          </ac:spMkLst>
        </pc:spChg>
        <pc:spChg chg="del">
          <ac:chgData name="X Jeremy" userId="7f7dfa19bb4c4406" providerId="LiveId" clId="{DEA8A20D-69D1-4205-8217-E6EE1EA09A78}" dt="2020-06-08T07:32:40.522" v="4" actId="478"/>
          <ac:spMkLst>
            <pc:docMk/>
            <pc:sldMk cId="271052179" sldId="271"/>
            <ac:spMk id="5" creationId="{00000000-0000-0000-0000-000000000000}"/>
          </ac:spMkLst>
        </pc:spChg>
        <pc:spChg chg="add del mod">
          <ac:chgData name="X Jeremy" userId="7f7dfa19bb4c4406" providerId="LiveId" clId="{DEA8A20D-69D1-4205-8217-E6EE1EA09A78}" dt="2020-06-08T07:32:42.709" v="5" actId="478"/>
          <ac:spMkLst>
            <pc:docMk/>
            <pc:sldMk cId="271052179" sldId="271"/>
            <ac:spMk id="6" creationId="{FA45AAF7-0296-49BD-B4BE-0E2DA877537A}"/>
          </ac:spMkLst>
        </pc:spChg>
        <pc:spChg chg="add del mod">
          <ac:chgData name="X Jeremy" userId="7f7dfa19bb4c4406" providerId="LiveId" clId="{DEA8A20D-69D1-4205-8217-E6EE1EA09A78}" dt="2020-06-08T07:32:42.709" v="5" actId="478"/>
          <ac:spMkLst>
            <pc:docMk/>
            <pc:sldMk cId="271052179" sldId="271"/>
            <ac:spMk id="7" creationId="{FF4F1CCE-FCAE-426A-91EC-0579D85DC58D}"/>
          </ac:spMkLst>
        </pc:spChg>
        <pc:spChg chg="del">
          <ac:chgData name="X Jeremy" userId="7f7dfa19bb4c4406" providerId="LiveId" clId="{DEA8A20D-69D1-4205-8217-E6EE1EA09A78}" dt="2020-06-08T07:32:40.522" v="4" actId="478"/>
          <ac:spMkLst>
            <pc:docMk/>
            <pc:sldMk cId="271052179" sldId="271"/>
            <ac:spMk id="10" creationId="{852B1984-9CA0-4331-A38B-58B40D4F5465}"/>
          </ac:spMkLst>
        </pc:spChg>
        <pc:spChg chg="del">
          <ac:chgData name="X Jeremy" userId="7f7dfa19bb4c4406" providerId="LiveId" clId="{DEA8A20D-69D1-4205-8217-E6EE1EA09A78}" dt="2020-06-08T07:32:40.522" v="4" actId="478"/>
          <ac:spMkLst>
            <pc:docMk/>
            <pc:sldMk cId="271052179" sldId="271"/>
            <ac:spMk id="11" creationId="{F9378451-DF40-4F32-8E5E-DA7B086CD43D}"/>
          </ac:spMkLst>
        </pc:spChg>
        <pc:spChg chg="del">
          <ac:chgData name="X Jeremy" userId="7f7dfa19bb4c4406" providerId="LiveId" clId="{DEA8A20D-69D1-4205-8217-E6EE1EA09A78}" dt="2020-06-08T07:32:40.522" v="4" actId="478"/>
          <ac:spMkLst>
            <pc:docMk/>
            <pc:sldMk cId="271052179" sldId="271"/>
            <ac:spMk id="12" creationId="{9039984E-1E8E-4FC4-8651-3C79180611FA}"/>
          </ac:spMkLst>
        </pc:spChg>
        <pc:spChg chg="del">
          <ac:chgData name="X Jeremy" userId="7f7dfa19bb4c4406" providerId="LiveId" clId="{DEA8A20D-69D1-4205-8217-E6EE1EA09A78}" dt="2020-06-08T07:32:40.522" v="4" actId="478"/>
          <ac:spMkLst>
            <pc:docMk/>
            <pc:sldMk cId="271052179" sldId="271"/>
            <ac:spMk id="13" creationId="{E813D5FA-DD47-44C1-BCA6-6FAD2D0EE2EE}"/>
          </ac:spMkLst>
        </pc:spChg>
        <pc:spChg chg="del">
          <ac:chgData name="X Jeremy" userId="7f7dfa19bb4c4406" providerId="LiveId" clId="{DEA8A20D-69D1-4205-8217-E6EE1EA09A78}" dt="2020-06-08T07:32:40.522" v="4" actId="478"/>
          <ac:spMkLst>
            <pc:docMk/>
            <pc:sldMk cId="271052179" sldId="271"/>
            <ac:spMk id="14" creationId="{0F96B536-1D22-4EDB-A777-F4A997B260BA}"/>
          </ac:spMkLst>
        </pc:spChg>
        <pc:spChg chg="del">
          <ac:chgData name="X Jeremy" userId="7f7dfa19bb4c4406" providerId="LiveId" clId="{DEA8A20D-69D1-4205-8217-E6EE1EA09A78}" dt="2020-06-08T07:32:40.522" v="4" actId="478"/>
          <ac:spMkLst>
            <pc:docMk/>
            <pc:sldMk cId="271052179" sldId="271"/>
            <ac:spMk id="15" creationId="{B731B0F5-496D-4AEF-90AA-DA10C360E9BF}"/>
          </ac:spMkLst>
        </pc:spChg>
        <pc:spChg chg="del">
          <ac:chgData name="X Jeremy" userId="7f7dfa19bb4c4406" providerId="LiveId" clId="{DEA8A20D-69D1-4205-8217-E6EE1EA09A78}" dt="2020-06-08T07:32:40.522" v="4" actId="478"/>
          <ac:spMkLst>
            <pc:docMk/>
            <pc:sldMk cId="271052179" sldId="271"/>
            <ac:spMk id="16" creationId="{54CEA25A-2FB8-405F-BC3D-9CF9A98AB023}"/>
          </ac:spMkLst>
        </pc:spChg>
        <pc:spChg chg="del">
          <ac:chgData name="X Jeremy" userId="7f7dfa19bb4c4406" providerId="LiveId" clId="{DEA8A20D-69D1-4205-8217-E6EE1EA09A78}" dt="2020-06-08T07:32:40.522" v="4" actId="478"/>
          <ac:spMkLst>
            <pc:docMk/>
            <pc:sldMk cId="271052179" sldId="271"/>
            <ac:spMk id="17" creationId="{7769E9AD-19CB-4B7F-BF9B-D6180EEF1CF1}"/>
          </ac:spMkLst>
        </pc:spChg>
        <pc:spChg chg="del">
          <ac:chgData name="X Jeremy" userId="7f7dfa19bb4c4406" providerId="LiveId" clId="{DEA8A20D-69D1-4205-8217-E6EE1EA09A78}" dt="2020-06-08T07:32:40.522" v="4" actId="478"/>
          <ac:spMkLst>
            <pc:docMk/>
            <pc:sldMk cId="271052179" sldId="271"/>
            <ac:spMk id="18" creationId="{6F814440-1854-480A-B5A0-CE8339363928}"/>
          </ac:spMkLst>
        </pc:spChg>
        <pc:spChg chg="del">
          <ac:chgData name="X Jeremy" userId="7f7dfa19bb4c4406" providerId="LiveId" clId="{DEA8A20D-69D1-4205-8217-E6EE1EA09A78}" dt="2020-06-08T07:32:40.522" v="4" actId="478"/>
          <ac:spMkLst>
            <pc:docMk/>
            <pc:sldMk cId="271052179" sldId="271"/>
            <ac:spMk id="19" creationId="{8C1BC4B5-11BE-42B7-93F0-5DEFC51B9F86}"/>
          </ac:spMkLst>
        </pc:spChg>
        <pc:picChg chg="add mod">
          <ac:chgData name="X Jeremy" userId="7f7dfa19bb4c4406" providerId="LiveId" clId="{DEA8A20D-69D1-4205-8217-E6EE1EA09A78}" dt="2020-06-08T07:33:37.391" v="20" actId="962"/>
          <ac:picMkLst>
            <pc:docMk/>
            <pc:sldMk cId="271052179" sldId="271"/>
            <ac:picMk id="9" creationId="{225980E6-7928-486A-AB25-7D1312F5EECE}"/>
          </ac:picMkLst>
        </pc:picChg>
      </pc:sldChg>
      <pc:sldMasterChg chg="setBg modSldLayout">
        <pc:chgData name="X Jeremy" userId="7f7dfa19bb4c4406" providerId="LiveId" clId="{DEA8A20D-69D1-4205-8217-E6EE1EA09A78}" dt="2020-06-08T07:33:06.679" v="14"/>
        <pc:sldMasterMkLst>
          <pc:docMk/>
          <pc:sldMasterMk cId="2240910994" sldId="2147483648"/>
        </pc:sldMasterMkLst>
        <pc:sldLayoutChg chg="setBg">
          <pc:chgData name="X Jeremy" userId="7f7dfa19bb4c4406" providerId="LiveId" clId="{DEA8A20D-69D1-4205-8217-E6EE1EA09A78}" dt="2020-06-08T07:33:06.679" v="14"/>
          <pc:sldLayoutMkLst>
            <pc:docMk/>
            <pc:sldMasterMk cId="2240910994" sldId="2147483648"/>
            <pc:sldLayoutMk cId="2649343371" sldId="2147483649"/>
          </pc:sldLayoutMkLst>
        </pc:sldLayoutChg>
        <pc:sldLayoutChg chg="setBg">
          <pc:chgData name="X Jeremy" userId="7f7dfa19bb4c4406" providerId="LiveId" clId="{DEA8A20D-69D1-4205-8217-E6EE1EA09A78}" dt="2020-06-08T07:33:06.679" v="14"/>
          <pc:sldLayoutMkLst>
            <pc:docMk/>
            <pc:sldMasterMk cId="2240910994" sldId="2147483648"/>
            <pc:sldLayoutMk cId="2990962136" sldId="2147483650"/>
          </pc:sldLayoutMkLst>
        </pc:sldLayoutChg>
        <pc:sldLayoutChg chg="setBg">
          <pc:chgData name="X Jeremy" userId="7f7dfa19bb4c4406" providerId="LiveId" clId="{DEA8A20D-69D1-4205-8217-E6EE1EA09A78}" dt="2020-06-08T07:33:06.679" v="14"/>
          <pc:sldLayoutMkLst>
            <pc:docMk/>
            <pc:sldMasterMk cId="2240910994" sldId="2147483648"/>
            <pc:sldLayoutMk cId="2721344399" sldId="2147483651"/>
          </pc:sldLayoutMkLst>
        </pc:sldLayoutChg>
        <pc:sldLayoutChg chg="setBg">
          <pc:chgData name="X Jeremy" userId="7f7dfa19bb4c4406" providerId="LiveId" clId="{DEA8A20D-69D1-4205-8217-E6EE1EA09A78}" dt="2020-06-08T07:33:06.679" v="14"/>
          <pc:sldLayoutMkLst>
            <pc:docMk/>
            <pc:sldMasterMk cId="2240910994" sldId="2147483648"/>
            <pc:sldLayoutMk cId="765452834" sldId="2147483652"/>
          </pc:sldLayoutMkLst>
        </pc:sldLayoutChg>
        <pc:sldLayoutChg chg="setBg">
          <pc:chgData name="X Jeremy" userId="7f7dfa19bb4c4406" providerId="LiveId" clId="{DEA8A20D-69D1-4205-8217-E6EE1EA09A78}" dt="2020-06-08T07:33:06.679" v="14"/>
          <pc:sldLayoutMkLst>
            <pc:docMk/>
            <pc:sldMasterMk cId="2240910994" sldId="2147483648"/>
            <pc:sldLayoutMk cId="1807240120" sldId="2147483653"/>
          </pc:sldLayoutMkLst>
        </pc:sldLayoutChg>
        <pc:sldLayoutChg chg="setBg">
          <pc:chgData name="X Jeremy" userId="7f7dfa19bb4c4406" providerId="LiveId" clId="{DEA8A20D-69D1-4205-8217-E6EE1EA09A78}" dt="2020-06-08T07:33:06.679" v="14"/>
          <pc:sldLayoutMkLst>
            <pc:docMk/>
            <pc:sldMasterMk cId="2240910994" sldId="2147483648"/>
            <pc:sldLayoutMk cId="1318604932" sldId="2147483654"/>
          </pc:sldLayoutMkLst>
        </pc:sldLayoutChg>
        <pc:sldLayoutChg chg="setBg">
          <pc:chgData name="X Jeremy" userId="7f7dfa19bb4c4406" providerId="LiveId" clId="{DEA8A20D-69D1-4205-8217-E6EE1EA09A78}" dt="2020-06-08T07:33:06.679" v="14"/>
          <pc:sldLayoutMkLst>
            <pc:docMk/>
            <pc:sldMasterMk cId="2240910994" sldId="2147483648"/>
            <pc:sldLayoutMk cId="354542121" sldId="2147483655"/>
          </pc:sldLayoutMkLst>
        </pc:sldLayoutChg>
        <pc:sldLayoutChg chg="setBg">
          <pc:chgData name="X Jeremy" userId="7f7dfa19bb4c4406" providerId="LiveId" clId="{DEA8A20D-69D1-4205-8217-E6EE1EA09A78}" dt="2020-06-08T07:33:06.679" v="14"/>
          <pc:sldLayoutMkLst>
            <pc:docMk/>
            <pc:sldMasterMk cId="2240910994" sldId="2147483648"/>
            <pc:sldLayoutMk cId="3058288175" sldId="2147483656"/>
          </pc:sldLayoutMkLst>
        </pc:sldLayoutChg>
        <pc:sldLayoutChg chg="setBg">
          <pc:chgData name="X Jeremy" userId="7f7dfa19bb4c4406" providerId="LiveId" clId="{DEA8A20D-69D1-4205-8217-E6EE1EA09A78}" dt="2020-06-08T07:33:06.679" v="14"/>
          <pc:sldLayoutMkLst>
            <pc:docMk/>
            <pc:sldMasterMk cId="2240910994" sldId="2147483648"/>
            <pc:sldLayoutMk cId="87416722" sldId="2147483657"/>
          </pc:sldLayoutMkLst>
        </pc:sldLayoutChg>
        <pc:sldLayoutChg chg="setBg">
          <pc:chgData name="X Jeremy" userId="7f7dfa19bb4c4406" providerId="LiveId" clId="{DEA8A20D-69D1-4205-8217-E6EE1EA09A78}" dt="2020-06-08T07:33:06.679" v="14"/>
          <pc:sldLayoutMkLst>
            <pc:docMk/>
            <pc:sldMasterMk cId="2240910994" sldId="2147483648"/>
            <pc:sldLayoutMk cId="2174843215" sldId="2147483658"/>
          </pc:sldLayoutMkLst>
        </pc:sldLayoutChg>
        <pc:sldLayoutChg chg="setBg">
          <pc:chgData name="X Jeremy" userId="7f7dfa19bb4c4406" providerId="LiveId" clId="{DEA8A20D-69D1-4205-8217-E6EE1EA09A78}" dt="2020-06-08T07:33:06.679" v="14"/>
          <pc:sldLayoutMkLst>
            <pc:docMk/>
            <pc:sldMasterMk cId="2240910994" sldId="2147483648"/>
            <pc:sldLayoutMk cId="891555078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9343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4843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1555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0962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1344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5452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7240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8604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542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8288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416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0910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5D179C5-46DF-4D3D-AB04-5D24758E14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Softly and Tenderly - piano instrumental">
            <a:hlinkClick r:id="" action="ppaction://media"/>
            <a:extLst>
              <a:ext uri="{FF2B5EF4-FFF2-40B4-BE49-F238E27FC236}">
                <a16:creationId xmlns:a16="http://schemas.microsoft.com/office/drawing/2014/main" id="{DBFF17B1-1B1E-49C6-B6EA-372F30CE2B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64348" y="2484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245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7969">
        <p:fade/>
      </p:transition>
    </mc:Choice>
    <mc:Fallback>
      <p:transition spd="med" advTm="1796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20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图片包含 黑色, 照片, 游戏机, 白色&#10;&#10;Description automatically generated">
            <a:extLst>
              <a:ext uri="{FF2B5EF4-FFF2-40B4-BE49-F238E27FC236}">
                <a16:creationId xmlns:a16="http://schemas.microsoft.com/office/drawing/2014/main" id="{225980E6-7928-486A-AB25-7D1312F5EE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52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8727">
        <p:fade/>
      </p:transition>
    </mc:Choice>
    <mc:Fallback>
      <p:transition spd="med" advTm="68727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黑色的背景白色的字&#10;&#10;Description automatically generated">
            <a:extLst>
              <a:ext uri="{FF2B5EF4-FFF2-40B4-BE49-F238E27FC236}">
                <a16:creationId xmlns:a16="http://schemas.microsoft.com/office/drawing/2014/main" id="{75A606B1-D8B1-40B4-B426-D9AE5EF16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853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7270">
        <p:fade/>
      </p:transition>
    </mc:Choice>
    <mc:Fallback>
      <p:transition spd="med" advTm="6727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黑色的背景白色的字&#10;&#10;Description automatically generated">
            <a:extLst>
              <a:ext uri="{FF2B5EF4-FFF2-40B4-BE49-F238E27FC236}">
                <a16:creationId xmlns:a16="http://schemas.microsoft.com/office/drawing/2014/main" id="{3B29BF8B-7C68-48C6-A29A-1F36D1558E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043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5211">
        <p:fade/>
      </p:transition>
    </mc:Choice>
    <mc:Fallback>
      <p:transition spd="med" advTm="65211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图片包含 黑色, 瓶子, 照片, 白色&#10;&#10;Description automatically generated">
            <a:extLst>
              <a:ext uri="{FF2B5EF4-FFF2-40B4-BE49-F238E27FC236}">
                <a16:creationId xmlns:a16="http://schemas.microsoft.com/office/drawing/2014/main" id="{36EAD76A-B94C-4FC9-913D-53540EE363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129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98182">
        <p:fade/>
      </p:transition>
    </mc:Choice>
    <mc:Fallback>
      <p:transition spd="med" advTm="98182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2048</TotalTime>
  <Words>0</Words>
  <Application>Microsoft Office PowerPoint</Application>
  <PresentationFormat>Widescreen</PresentationFormat>
  <Paragraphs>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96</cp:revision>
  <dcterms:created xsi:type="dcterms:W3CDTF">2017-01-03T08:36:06Z</dcterms:created>
  <dcterms:modified xsi:type="dcterms:W3CDTF">2021-02-10T08:56:06Z</dcterms:modified>
</cp:coreProperties>
</file>