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612D17-227D-425C-A81E-FA33413C3D54}" v="9" dt="2020-03-02T04:26:40.541"/>
    <p1510:client id="{C83FBFF4-B54A-413C-B2BE-826D0B02DAAA}" v="26" dt="2020-03-02T04:22:49.377"/>
    <p1510:client id="{DF87AD1E-9D17-4B0F-B80C-910A5C69653B}" v="37" dt="2020-03-01T14:16:08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DF87AD1E-9D17-4B0F-B80C-910A5C69653B}"/>
    <pc:docChg chg="undo custSel addSld delSld modSld">
      <pc:chgData name="X Jeremy" userId="7f7dfa19bb4c4406" providerId="LiveId" clId="{DF87AD1E-9D17-4B0F-B80C-910A5C69653B}" dt="2020-03-01T14:16:17.352" v="714" actId="6549"/>
      <pc:docMkLst>
        <pc:docMk/>
      </pc:docMkLst>
      <pc:sldChg chg="modSp">
        <pc:chgData name="X Jeremy" userId="7f7dfa19bb4c4406" providerId="LiveId" clId="{DF87AD1E-9D17-4B0F-B80C-910A5C69653B}" dt="2020-03-01T13:48:48.291" v="76" actId="20577"/>
        <pc:sldMkLst>
          <pc:docMk/>
          <pc:sldMk cId="0" sldId="267"/>
        </pc:sldMkLst>
        <pc:spChg chg="mod">
          <ac:chgData name="X Jeremy" userId="7f7dfa19bb4c4406" providerId="LiveId" clId="{DF87AD1E-9D17-4B0F-B80C-910A5C69653B}" dt="2020-03-01T13:48:48.291" v="76" actId="20577"/>
          <ac:spMkLst>
            <pc:docMk/>
            <pc:sldMk cId="0" sldId="267"/>
            <ac:spMk id="2" creationId="{00000000-0000-0000-0000-000000000000}"/>
          </ac:spMkLst>
        </pc:spChg>
      </pc:sldChg>
      <pc:sldChg chg="modSp">
        <pc:chgData name="X Jeremy" userId="7f7dfa19bb4c4406" providerId="LiveId" clId="{DF87AD1E-9D17-4B0F-B80C-910A5C69653B}" dt="2020-03-01T14:13:43.091" v="644" actId="20577"/>
        <pc:sldMkLst>
          <pc:docMk/>
          <pc:sldMk cId="2642496940" sldId="275"/>
        </pc:sldMkLst>
        <pc:spChg chg="mod">
          <ac:chgData name="X Jeremy" userId="7f7dfa19bb4c4406" providerId="LiveId" clId="{DF87AD1E-9D17-4B0F-B80C-910A5C69653B}" dt="2020-03-01T13:48:58.825" v="11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DF87AD1E-9D17-4B0F-B80C-910A5C69653B}" dt="2020-03-01T14:13:43.091" v="644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DF87AD1E-9D17-4B0F-B80C-910A5C69653B}" dt="2020-03-01T14:13:02.316" v="640" actId="20577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DF87AD1E-9D17-4B0F-B80C-910A5C69653B}" dt="2020-03-01T14:12:17.245" v="636" actId="1036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DF87AD1E-9D17-4B0F-B80C-910A5C69653B}" dt="2020-03-01T14:12:57.823" v="638" actId="20577"/>
          <ac:spMkLst>
            <pc:docMk/>
            <pc:sldMk cId="2642496940" sldId="275"/>
            <ac:spMk id="15" creationId="{00000000-0000-0000-0000-000000000000}"/>
          </ac:spMkLst>
        </pc:spChg>
      </pc:sldChg>
      <pc:sldChg chg="del">
        <pc:chgData name="X Jeremy" userId="7f7dfa19bb4c4406" providerId="LiveId" clId="{DF87AD1E-9D17-4B0F-B80C-910A5C69653B}" dt="2020-03-01T14:11:01.263" v="591" actId="47"/>
        <pc:sldMkLst>
          <pc:docMk/>
          <pc:sldMk cId="3445256054" sldId="276"/>
        </pc:sldMkLst>
      </pc:sldChg>
      <pc:sldChg chg="modSp add">
        <pc:chgData name="X Jeremy" userId="7f7dfa19bb4c4406" providerId="LiveId" clId="{DF87AD1E-9D17-4B0F-B80C-910A5C69653B}" dt="2020-03-01T14:14:49.177" v="667" actId="6549"/>
        <pc:sldMkLst>
          <pc:docMk/>
          <pc:sldMk cId="4124690485" sldId="276"/>
        </pc:sldMkLst>
        <pc:spChg chg="mod">
          <ac:chgData name="X Jeremy" userId="7f7dfa19bb4c4406" providerId="LiveId" clId="{DF87AD1E-9D17-4B0F-B80C-910A5C69653B}" dt="2020-03-01T14:14:49.177" v="667" actId="6549"/>
          <ac:spMkLst>
            <pc:docMk/>
            <pc:sldMk cId="4124690485" sldId="276"/>
            <ac:spMk id="3" creationId="{00000000-0000-0000-0000-000000000000}"/>
          </ac:spMkLst>
        </pc:spChg>
        <pc:spChg chg="mod">
          <ac:chgData name="X Jeremy" userId="7f7dfa19bb4c4406" providerId="LiveId" clId="{DF87AD1E-9D17-4B0F-B80C-910A5C69653B}" dt="2020-03-01T14:13:58.382" v="649" actId="20577"/>
          <ac:spMkLst>
            <pc:docMk/>
            <pc:sldMk cId="4124690485" sldId="276"/>
            <ac:spMk id="5" creationId="{00000000-0000-0000-0000-000000000000}"/>
          </ac:spMkLst>
        </pc:spChg>
        <pc:spChg chg="mod">
          <ac:chgData name="X Jeremy" userId="7f7dfa19bb4c4406" providerId="LiveId" clId="{DF87AD1E-9D17-4B0F-B80C-910A5C69653B}" dt="2020-03-01T14:13:55.686" v="647" actId="20577"/>
          <ac:spMkLst>
            <pc:docMk/>
            <pc:sldMk cId="4124690485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DF87AD1E-9D17-4B0F-B80C-910A5C69653B}" dt="2020-03-01T14:15:34.171" v="691" actId="6549"/>
        <pc:sldMkLst>
          <pc:docMk/>
          <pc:sldMk cId="2916491917" sldId="277"/>
        </pc:sldMkLst>
        <pc:spChg chg="mod">
          <ac:chgData name="X Jeremy" userId="7f7dfa19bb4c4406" providerId="LiveId" clId="{DF87AD1E-9D17-4B0F-B80C-910A5C69653B}" dt="2020-03-01T14:15:34.171" v="691" actId="6549"/>
          <ac:spMkLst>
            <pc:docMk/>
            <pc:sldMk cId="2916491917" sldId="277"/>
            <ac:spMk id="3" creationId="{00000000-0000-0000-0000-000000000000}"/>
          </ac:spMkLst>
        </pc:spChg>
        <pc:spChg chg="mod">
          <ac:chgData name="X Jeremy" userId="7f7dfa19bb4c4406" providerId="LiveId" clId="{DF87AD1E-9D17-4B0F-B80C-910A5C69653B}" dt="2020-03-01T14:15:00.624" v="672" actId="20577"/>
          <ac:spMkLst>
            <pc:docMk/>
            <pc:sldMk cId="2916491917" sldId="277"/>
            <ac:spMk id="5" creationId="{00000000-0000-0000-0000-000000000000}"/>
          </ac:spMkLst>
        </pc:spChg>
        <pc:spChg chg="mod">
          <ac:chgData name="X Jeremy" userId="7f7dfa19bb4c4406" providerId="LiveId" clId="{DF87AD1E-9D17-4B0F-B80C-910A5C69653B}" dt="2020-03-01T14:14:57.489" v="670" actId="20577"/>
          <ac:spMkLst>
            <pc:docMk/>
            <pc:sldMk cId="2916491917" sldId="277"/>
            <ac:spMk id="9" creationId="{A2FA783B-3A06-46C6-B929-51B2E2064045}"/>
          </ac:spMkLst>
        </pc:spChg>
      </pc:sldChg>
      <pc:sldChg chg="del">
        <pc:chgData name="X Jeremy" userId="7f7dfa19bb4c4406" providerId="LiveId" clId="{DF87AD1E-9D17-4B0F-B80C-910A5C69653B}" dt="2020-03-01T14:11:01.263" v="591" actId="47"/>
        <pc:sldMkLst>
          <pc:docMk/>
          <pc:sldMk cId="3269428758" sldId="277"/>
        </pc:sldMkLst>
      </pc:sldChg>
      <pc:sldChg chg="modSp add">
        <pc:chgData name="X Jeremy" userId="7f7dfa19bb4c4406" providerId="LiveId" clId="{DF87AD1E-9D17-4B0F-B80C-910A5C69653B}" dt="2020-03-01T14:16:17.352" v="714" actId="6549"/>
        <pc:sldMkLst>
          <pc:docMk/>
          <pc:sldMk cId="191978645" sldId="278"/>
        </pc:sldMkLst>
        <pc:spChg chg="mod">
          <ac:chgData name="X Jeremy" userId="7f7dfa19bb4c4406" providerId="LiveId" clId="{DF87AD1E-9D17-4B0F-B80C-910A5C69653B}" dt="2020-03-01T14:16:17.352" v="714" actId="6549"/>
          <ac:spMkLst>
            <pc:docMk/>
            <pc:sldMk cId="191978645" sldId="278"/>
            <ac:spMk id="3" creationId="{00000000-0000-0000-0000-000000000000}"/>
          </ac:spMkLst>
        </pc:spChg>
        <pc:spChg chg="mod">
          <ac:chgData name="X Jeremy" userId="7f7dfa19bb4c4406" providerId="LiveId" clId="{DF87AD1E-9D17-4B0F-B80C-910A5C69653B}" dt="2020-03-01T14:15:43.762" v="696" actId="20577"/>
          <ac:spMkLst>
            <pc:docMk/>
            <pc:sldMk cId="191978645" sldId="278"/>
            <ac:spMk id="5" creationId="{00000000-0000-0000-0000-000000000000}"/>
          </ac:spMkLst>
        </pc:spChg>
        <pc:spChg chg="mod">
          <ac:chgData name="X Jeremy" userId="7f7dfa19bb4c4406" providerId="LiveId" clId="{DF87AD1E-9D17-4B0F-B80C-910A5C69653B}" dt="2020-03-01T14:15:41.212" v="694" actId="20577"/>
          <ac:spMkLst>
            <pc:docMk/>
            <pc:sldMk cId="191978645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C83FBFF4-B54A-413C-B2BE-826D0B02DAAA}"/>
    <pc:docChg chg="undo custSel addSld delSld modSld">
      <pc:chgData name="X Jeremy" userId="7f7dfa19bb4c4406" providerId="LiveId" clId="{C83FBFF4-B54A-413C-B2BE-826D0B02DAAA}" dt="2020-03-02T04:23:53.084" v="520" actId="20577"/>
      <pc:docMkLst>
        <pc:docMk/>
      </pc:docMkLst>
      <pc:sldChg chg="modSp">
        <pc:chgData name="X Jeremy" userId="7f7dfa19bb4c4406" providerId="LiveId" clId="{C83FBFF4-B54A-413C-B2BE-826D0B02DAAA}" dt="2020-03-02T04:08:11.562" v="90" actId="20577"/>
        <pc:sldMkLst>
          <pc:docMk/>
          <pc:sldMk cId="0" sldId="267"/>
        </pc:sldMkLst>
        <pc:spChg chg="mod">
          <ac:chgData name="X Jeremy" userId="7f7dfa19bb4c4406" providerId="LiveId" clId="{C83FBFF4-B54A-413C-B2BE-826D0B02DAAA}" dt="2020-03-02T04:08:11.562" v="90" actId="20577"/>
          <ac:spMkLst>
            <pc:docMk/>
            <pc:sldMk cId="0" sldId="267"/>
            <ac:spMk id="2" creationId="{00000000-0000-0000-0000-000000000000}"/>
          </ac:spMkLst>
        </pc:spChg>
      </pc:sldChg>
      <pc:sldChg chg="modSp">
        <pc:chgData name="X Jeremy" userId="7f7dfa19bb4c4406" providerId="LiveId" clId="{C83FBFF4-B54A-413C-B2BE-826D0B02DAAA}" dt="2020-03-02T04:23:37.088" v="512" actId="20577"/>
        <pc:sldMkLst>
          <pc:docMk/>
          <pc:sldMk cId="2642496940" sldId="275"/>
        </pc:sldMkLst>
        <pc:spChg chg="mod">
          <ac:chgData name="X Jeremy" userId="7f7dfa19bb4c4406" providerId="LiveId" clId="{C83FBFF4-B54A-413C-B2BE-826D0B02DAAA}" dt="2020-03-02T04:08:23.282" v="128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C83FBFF4-B54A-413C-B2BE-826D0B02DAAA}" dt="2020-03-02T04:23:37.088" v="512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C83FBFF4-B54A-413C-B2BE-826D0B02DAAA}" dt="2020-03-02T04:08:51.822" v="139" actId="20577"/>
          <ac:spMkLst>
            <pc:docMk/>
            <pc:sldMk cId="2642496940" sldId="275"/>
            <ac:spMk id="15" creationId="{00000000-0000-0000-0000-000000000000}"/>
          </ac:spMkLst>
        </pc:spChg>
      </pc:sldChg>
      <pc:sldChg chg="modSp add">
        <pc:chgData name="X Jeremy" userId="7f7dfa19bb4c4406" providerId="LiveId" clId="{C83FBFF4-B54A-413C-B2BE-826D0B02DAAA}" dt="2020-03-02T04:23:40.673" v="514" actId="20577"/>
        <pc:sldMkLst>
          <pc:docMk/>
          <pc:sldMk cId="2110710835" sldId="276"/>
        </pc:sldMkLst>
        <pc:spChg chg="mod">
          <ac:chgData name="X Jeremy" userId="7f7dfa19bb4c4406" providerId="LiveId" clId="{C83FBFF4-B54A-413C-B2BE-826D0B02DAAA}" dt="2020-03-02T04:23:40.673" v="514" actId="20577"/>
          <ac:spMkLst>
            <pc:docMk/>
            <pc:sldMk cId="2110710835" sldId="276"/>
            <ac:spMk id="3" creationId="{00000000-0000-0000-0000-000000000000}"/>
          </ac:spMkLst>
        </pc:spChg>
        <pc:spChg chg="mod">
          <ac:chgData name="X Jeremy" userId="7f7dfa19bb4c4406" providerId="LiveId" clId="{C83FBFF4-B54A-413C-B2BE-826D0B02DAAA}" dt="2020-03-02T04:21:04.637" v="469" actId="20577"/>
          <ac:spMkLst>
            <pc:docMk/>
            <pc:sldMk cId="2110710835" sldId="276"/>
            <ac:spMk id="5" creationId="{00000000-0000-0000-0000-000000000000}"/>
          </ac:spMkLst>
        </pc:spChg>
        <pc:spChg chg="mod">
          <ac:chgData name="X Jeremy" userId="7f7dfa19bb4c4406" providerId="LiveId" clId="{C83FBFF4-B54A-413C-B2BE-826D0B02DAAA}" dt="2020-03-02T04:21:02.078" v="467" actId="20577"/>
          <ac:spMkLst>
            <pc:docMk/>
            <pc:sldMk cId="2110710835" sldId="276"/>
            <ac:spMk id="9" creationId="{A2FA783B-3A06-46C6-B929-51B2E2064045}"/>
          </ac:spMkLst>
        </pc:spChg>
      </pc:sldChg>
      <pc:sldChg chg="del">
        <pc:chgData name="X Jeremy" userId="7f7dfa19bb4c4406" providerId="LiveId" clId="{C83FBFF4-B54A-413C-B2BE-826D0B02DAAA}" dt="2020-03-02T04:09:04.517" v="140" actId="47"/>
        <pc:sldMkLst>
          <pc:docMk/>
          <pc:sldMk cId="4124690485" sldId="276"/>
        </pc:sldMkLst>
      </pc:sldChg>
      <pc:sldChg chg="del">
        <pc:chgData name="X Jeremy" userId="7f7dfa19bb4c4406" providerId="LiveId" clId="{C83FBFF4-B54A-413C-B2BE-826D0B02DAAA}" dt="2020-03-02T04:09:04.517" v="140" actId="47"/>
        <pc:sldMkLst>
          <pc:docMk/>
          <pc:sldMk cId="2916491917" sldId="277"/>
        </pc:sldMkLst>
      </pc:sldChg>
      <pc:sldChg chg="modSp add">
        <pc:chgData name="X Jeremy" userId="7f7dfa19bb4c4406" providerId="LiveId" clId="{C83FBFF4-B54A-413C-B2BE-826D0B02DAAA}" dt="2020-03-02T04:23:47.466" v="518" actId="20577"/>
        <pc:sldMkLst>
          <pc:docMk/>
          <pc:sldMk cId="4214663211" sldId="277"/>
        </pc:sldMkLst>
        <pc:spChg chg="mod">
          <ac:chgData name="X Jeremy" userId="7f7dfa19bb4c4406" providerId="LiveId" clId="{C83FBFF4-B54A-413C-B2BE-826D0B02DAAA}" dt="2020-03-02T04:23:47.466" v="518" actId="20577"/>
          <ac:spMkLst>
            <pc:docMk/>
            <pc:sldMk cId="4214663211" sldId="277"/>
            <ac:spMk id="3" creationId="{00000000-0000-0000-0000-000000000000}"/>
          </ac:spMkLst>
        </pc:spChg>
        <pc:spChg chg="mod">
          <ac:chgData name="X Jeremy" userId="7f7dfa19bb4c4406" providerId="LiveId" clId="{C83FBFF4-B54A-413C-B2BE-826D0B02DAAA}" dt="2020-03-02T04:21:50.951" v="488"/>
          <ac:spMkLst>
            <pc:docMk/>
            <pc:sldMk cId="4214663211" sldId="277"/>
            <ac:spMk id="5" creationId="{00000000-0000-0000-0000-000000000000}"/>
          </ac:spMkLst>
        </pc:spChg>
        <pc:spChg chg="mod">
          <ac:chgData name="X Jeremy" userId="7f7dfa19bb4c4406" providerId="LiveId" clId="{C83FBFF4-B54A-413C-B2BE-826D0B02DAAA}" dt="2020-03-02T04:21:48.239" v="485"/>
          <ac:spMkLst>
            <pc:docMk/>
            <pc:sldMk cId="4214663211" sldId="277"/>
            <ac:spMk id="9" creationId="{A2FA783B-3A06-46C6-B929-51B2E2064045}"/>
          </ac:spMkLst>
        </pc:spChg>
      </pc:sldChg>
      <pc:sldChg chg="del">
        <pc:chgData name="X Jeremy" userId="7f7dfa19bb4c4406" providerId="LiveId" clId="{C83FBFF4-B54A-413C-B2BE-826D0B02DAAA}" dt="2020-03-02T04:09:04.517" v="140" actId="47"/>
        <pc:sldMkLst>
          <pc:docMk/>
          <pc:sldMk cId="191978645" sldId="278"/>
        </pc:sldMkLst>
      </pc:sldChg>
      <pc:sldChg chg="modSp add">
        <pc:chgData name="X Jeremy" userId="7f7dfa19bb4c4406" providerId="LiveId" clId="{C83FBFF4-B54A-413C-B2BE-826D0B02DAAA}" dt="2020-03-02T04:23:53.084" v="520" actId="20577"/>
        <pc:sldMkLst>
          <pc:docMk/>
          <pc:sldMk cId="3331584246" sldId="278"/>
        </pc:sldMkLst>
        <pc:spChg chg="mod">
          <ac:chgData name="X Jeremy" userId="7f7dfa19bb4c4406" providerId="LiveId" clId="{C83FBFF4-B54A-413C-B2BE-826D0B02DAAA}" dt="2020-03-02T04:23:53.084" v="520" actId="20577"/>
          <ac:spMkLst>
            <pc:docMk/>
            <pc:sldMk cId="3331584246" sldId="278"/>
            <ac:spMk id="3" creationId="{00000000-0000-0000-0000-000000000000}"/>
          </ac:spMkLst>
        </pc:spChg>
        <pc:spChg chg="mod">
          <ac:chgData name="X Jeremy" userId="7f7dfa19bb4c4406" providerId="LiveId" clId="{C83FBFF4-B54A-413C-B2BE-826D0B02DAAA}" dt="2020-03-02T04:22:27.503" v="502"/>
          <ac:spMkLst>
            <pc:docMk/>
            <pc:sldMk cId="3331584246" sldId="278"/>
            <ac:spMk id="5" creationId="{00000000-0000-0000-0000-000000000000}"/>
          </ac:spMkLst>
        </pc:spChg>
        <pc:spChg chg="mod">
          <ac:chgData name="X Jeremy" userId="7f7dfa19bb4c4406" providerId="LiveId" clId="{C83FBFF4-B54A-413C-B2BE-826D0B02DAAA}" dt="2020-03-02T04:22:24.938" v="499"/>
          <ac:spMkLst>
            <pc:docMk/>
            <pc:sldMk cId="3331584246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28612D17-227D-425C-A81E-FA33413C3D54}"/>
    <pc:docChg chg="custSel addSld delSld modSld">
      <pc:chgData name="X Jeremy" userId="7f7dfa19bb4c4406" providerId="LiveId" clId="{28612D17-227D-425C-A81E-FA33413C3D54}" dt="2020-03-02T04:26:40.541" v="16" actId="931"/>
      <pc:docMkLst>
        <pc:docMk/>
      </pc:docMkLst>
      <pc:sldChg chg="addSp delSp modSp">
        <pc:chgData name="X Jeremy" userId="7f7dfa19bb4c4406" providerId="LiveId" clId="{28612D17-227D-425C-A81E-FA33413C3D54}" dt="2020-03-02T04:26:20.444" v="9" actId="962"/>
        <pc:sldMkLst>
          <pc:docMk/>
          <pc:sldMk cId="0" sldId="267"/>
        </pc:sldMkLst>
        <pc:spChg chg="del">
          <ac:chgData name="X Jeremy" userId="7f7dfa19bb4c4406" providerId="LiveId" clId="{28612D17-227D-425C-A81E-FA33413C3D54}" dt="2020-03-02T04:25:35.889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28612D17-227D-425C-A81E-FA33413C3D54}" dt="2020-03-02T04:25:37.325" v="1" actId="478"/>
          <ac:spMkLst>
            <pc:docMk/>
            <pc:sldMk cId="0" sldId="267"/>
            <ac:spMk id="4" creationId="{C3353889-0FB8-4DB6-B81E-C99CA6ECE2FB}"/>
          </ac:spMkLst>
        </pc:spChg>
        <pc:picChg chg="add mod">
          <ac:chgData name="X Jeremy" userId="7f7dfa19bb4c4406" providerId="LiveId" clId="{28612D17-227D-425C-A81E-FA33413C3D54}" dt="2020-03-02T04:26:20.444" v="9" actId="962"/>
          <ac:picMkLst>
            <pc:docMk/>
            <pc:sldMk cId="0" sldId="267"/>
            <ac:picMk id="6" creationId="{2E2DC66A-0C56-41DD-B988-E3656D95D351}"/>
          </ac:picMkLst>
        </pc:picChg>
        <pc:picChg chg="del">
          <ac:chgData name="X Jeremy" userId="7f7dfa19bb4c4406" providerId="LiveId" clId="{28612D17-227D-425C-A81E-FA33413C3D54}" dt="2020-03-02T04:25:35.889" v="0" actId="478"/>
          <ac:picMkLst>
            <pc:docMk/>
            <pc:sldMk cId="0" sldId="267"/>
            <ac:picMk id="7" creationId="{BB043A19-93A6-4A59-9ECA-88F9F164413E}"/>
          </ac:picMkLst>
        </pc:picChg>
      </pc:sldChg>
      <pc:sldChg chg="addSp modSp add">
        <pc:chgData name="X Jeremy" userId="7f7dfa19bb4c4406" providerId="LiveId" clId="{28612D17-227D-425C-A81E-FA33413C3D54}" dt="2020-03-02T04:26:25.835" v="11" actId="27614"/>
        <pc:sldMkLst>
          <pc:docMk/>
          <pc:sldMk cId="3123543446" sldId="268"/>
        </pc:sldMkLst>
        <pc:picChg chg="add mod">
          <ac:chgData name="X Jeremy" userId="7f7dfa19bb4c4406" providerId="LiveId" clId="{28612D17-227D-425C-A81E-FA33413C3D54}" dt="2020-03-02T04:26:25.835" v="11" actId="27614"/>
          <ac:picMkLst>
            <pc:docMk/>
            <pc:sldMk cId="3123543446" sldId="268"/>
            <ac:picMk id="3" creationId="{24531EAB-2589-402B-83D0-72312B502D7D}"/>
          </ac:picMkLst>
        </pc:picChg>
      </pc:sldChg>
      <pc:sldChg chg="addSp modSp add">
        <pc:chgData name="X Jeremy" userId="7f7dfa19bb4c4406" providerId="LiveId" clId="{28612D17-227D-425C-A81E-FA33413C3D54}" dt="2020-03-02T04:26:31.358" v="13" actId="27614"/>
        <pc:sldMkLst>
          <pc:docMk/>
          <pc:sldMk cId="365541590" sldId="269"/>
        </pc:sldMkLst>
        <pc:picChg chg="add mod">
          <ac:chgData name="X Jeremy" userId="7f7dfa19bb4c4406" providerId="LiveId" clId="{28612D17-227D-425C-A81E-FA33413C3D54}" dt="2020-03-02T04:26:31.358" v="13" actId="27614"/>
          <ac:picMkLst>
            <pc:docMk/>
            <pc:sldMk cId="365541590" sldId="269"/>
            <ac:picMk id="3" creationId="{9AEB8706-551E-4E89-8EE5-2C7AF1B1DB77}"/>
          </ac:picMkLst>
        </pc:picChg>
      </pc:sldChg>
      <pc:sldChg chg="addSp modSp add">
        <pc:chgData name="X Jeremy" userId="7f7dfa19bb4c4406" providerId="LiveId" clId="{28612D17-227D-425C-A81E-FA33413C3D54}" dt="2020-03-02T04:26:36.775" v="15" actId="27614"/>
        <pc:sldMkLst>
          <pc:docMk/>
          <pc:sldMk cId="57743961" sldId="270"/>
        </pc:sldMkLst>
        <pc:picChg chg="add mod">
          <ac:chgData name="X Jeremy" userId="7f7dfa19bb4c4406" providerId="LiveId" clId="{28612D17-227D-425C-A81E-FA33413C3D54}" dt="2020-03-02T04:26:36.775" v="15" actId="27614"/>
          <ac:picMkLst>
            <pc:docMk/>
            <pc:sldMk cId="57743961" sldId="270"/>
            <ac:picMk id="3" creationId="{808D6B0F-E612-4D89-9E76-E7669EE61413}"/>
          </ac:picMkLst>
        </pc:picChg>
      </pc:sldChg>
      <pc:sldChg chg="addSp modSp add">
        <pc:chgData name="X Jeremy" userId="7f7dfa19bb4c4406" providerId="LiveId" clId="{28612D17-227D-425C-A81E-FA33413C3D54}" dt="2020-03-02T04:26:40.541" v="16" actId="931"/>
        <pc:sldMkLst>
          <pc:docMk/>
          <pc:sldMk cId="2543704847" sldId="271"/>
        </pc:sldMkLst>
        <pc:picChg chg="add mod">
          <ac:chgData name="X Jeremy" userId="7f7dfa19bb4c4406" providerId="LiveId" clId="{28612D17-227D-425C-A81E-FA33413C3D54}" dt="2020-03-02T04:26:40.541" v="16" actId="931"/>
          <ac:picMkLst>
            <pc:docMk/>
            <pc:sldMk cId="2543704847" sldId="271"/>
            <ac:picMk id="3" creationId="{452AB487-AE26-4AD8-9B77-CC8DDF302B91}"/>
          </ac:picMkLst>
        </pc:picChg>
      </pc:sldChg>
      <pc:sldChg chg="del">
        <pc:chgData name="X Jeremy" userId="7f7dfa19bb4c4406" providerId="LiveId" clId="{28612D17-227D-425C-A81E-FA33413C3D54}" dt="2020-03-02T04:25:40.081" v="2" actId="47"/>
        <pc:sldMkLst>
          <pc:docMk/>
          <pc:sldMk cId="2642496940" sldId="275"/>
        </pc:sldMkLst>
      </pc:sldChg>
      <pc:sldChg chg="del">
        <pc:chgData name="X Jeremy" userId="7f7dfa19bb4c4406" providerId="LiveId" clId="{28612D17-227D-425C-A81E-FA33413C3D54}" dt="2020-03-02T04:25:40.081" v="2" actId="47"/>
        <pc:sldMkLst>
          <pc:docMk/>
          <pc:sldMk cId="2110710835" sldId="276"/>
        </pc:sldMkLst>
      </pc:sldChg>
      <pc:sldChg chg="del">
        <pc:chgData name="X Jeremy" userId="7f7dfa19bb4c4406" providerId="LiveId" clId="{28612D17-227D-425C-A81E-FA33413C3D54}" dt="2020-03-02T04:25:40.081" v="2" actId="47"/>
        <pc:sldMkLst>
          <pc:docMk/>
          <pc:sldMk cId="4214663211" sldId="277"/>
        </pc:sldMkLst>
      </pc:sldChg>
      <pc:sldChg chg="del">
        <pc:chgData name="X Jeremy" userId="7f7dfa19bb4c4406" providerId="LiveId" clId="{28612D17-227D-425C-A81E-FA33413C3D54}" dt="2020-03-02T04:25:40.081" v="2" actId="47"/>
        <pc:sldMkLst>
          <pc:docMk/>
          <pc:sldMk cId="3331584246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手机屏幕的截图&#10;&#10;Description automatically generated">
            <a:extLst>
              <a:ext uri="{FF2B5EF4-FFF2-40B4-BE49-F238E27FC236}">
                <a16:creationId xmlns:a16="http://schemas.microsoft.com/office/drawing/2014/main" id="{2E2DC66A-0C56-41DD-B988-E3656D95D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照片, 黑色, 键盘, 白色&#10;&#10;Description automatically generated">
            <a:extLst>
              <a:ext uri="{FF2B5EF4-FFF2-40B4-BE49-F238E27FC236}">
                <a16:creationId xmlns:a16="http://schemas.microsoft.com/office/drawing/2014/main" id="{24531EAB-2589-402B-83D0-72312B502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4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黑色, 键盘, 白色&#10;&#10;Description automatically generated">
            <a:extLst>
              <a:ext uri="{FF2B5EF4-FFF2-40B4-BE49-F238E27FC236}">
                <a16:creationId xmlns:a16="http://schemas.microsoft.com/office/drawing/2014/main" id="{9AEB8706-551E-4E89-8EE5-2C7AF1B1DB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4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黑色, 照片, 游戏机, 白色&#10;&#10;Description automatically generated">
            <a:extLst>
              <a:ext uri="{FF2B5EF4-FFF2-40B4-BE49-F238E27FC236}">
                <a16:creationId xmlns:a16="http://schemas.microsoft.com/office/drawing/2014/main" id="{808D6B0F-E612-4D89-9E76-E7669EE61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4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2AB487-AE26-4AD8-9B77-CC8DDF302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0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2020-03-02T04:26:40Z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