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6C09B7-BB23-4813-823C-EA327DBFF0C3}" v="13" dt="2020-03-24T16:18:22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896C09B7-BB23-4813-823C-EA327DBFF0C3}"/>
    <pc:docChg chg="addSld modSld">
      <pc:chgData name="X Jeremy" userId="7f7dfa19bb4c4406" providerId="LiveId" clId="{896C09B7-BB23-4813-823C-EA327DBFF0C3}" dt="2020-03-24T16:18:24.229" v="23" actId="962"/>
      <pc:docMkLst>
        <pc:docMk/>
      </pc:docMkLst>
      <pc:sldChg chg="addSp modSp">
        <pc:chgData name="X Jeremy" userId="7f7dfa19bb4c4406" providerId="LiveId" clId="{896C09B7-BB23-4813-823C-EA327DBFF0C3}" dt="2020-03-24T16:17:44.646" v="8" actId="962"/>
        <pc:sldMkLst>
          <pc:docMk/>
          <pc:sldMk cId="0" sldId="267"/>
        </pc:sldMkLst>
        <pc:picChg chg="add mod">
          <ac:chgData name="X Jeremy" userId="7f7dfa19bb4c4406" providerId="LiveId" clId="{896C09B7-BB23-4813-823C-EA327DBFF0C3}" dt="2020-03-24T16:17:44.646" v="8" actId="962"/>
          <ac:picMkLst>
            <pc:docMk/>
            <pc:sldMk cId="0" sldId="267"/>
            <ac:picMk id="3" creationId="{241C1B5A-F797-4B6A-8CC4-3C1345248913}"/>
          </ac:picMkLst>
        </pc:picChg>
      </pc:sldChg>
      <pc:sldChg chg="addSp modSp add">
        <pc:chgData name="X Jeremy" userId="7f7dfa19bb4c4406" providerId="LiveId" clId="{896C09B7-BB23-4813-823C-EA327DBFF0C3}" dt="2020-03-24T16:17:56.246" v="11" actId="27614"/>
        <pc:sldMkLst>
          <pc:docMk/>
          <pc:sldMk cId="3376007373" sldId="268"/>
        </pc:sldMkLst>
        <pc:picChg chg="add mod">
          <ac:chgData name="X Jeremy" userId="7f7dfa19bb4c4406" providerId="LiveId" clId="{896C09B7-BB23-4813-823C-EA327DBFF0C3}" dt="2020-03-24T16:17:56.246" v="11" actId="27614"/>
          <ac:picMkLst>
            <pc:docMk/>
            <pc:sldMk cId="3376007373" sldId="268"/>
            <ac:picMk id="3" creationId="{716C5ACF-38C9-42E1-B1F0-63FAEC3FD65B}"/>
          </ac:picMkLst>
        </pc:picChg>
      </pc:sldChg>
      <pc:sldChg chg="addSp modSp add">
        <pc:chgData name="X Jeremy" userId="7f7dfa19bb4c4406" providerId="LiveId" clId="{896C09B7-BB23-4813-823C-EA327DBFF0C3}" dt="2020-03-24T16:17:57.426" v="14" actId="962"/>
        <pc:sldMkLst>
          <pc:docMk/>
          <pc:sldMk cId="623247637" sldId="269"/>
        </pc:sldMkLst>
        <pc:picChg chg="add mod">
          <ac:chgData name="X Jeremy" userId="7f7dfa19bb4c4406" providerId="LiveId" clId="{896C09B7-BB23-4813-823C-EA327DBFF0C3}" dt="2020-03-24T16:17:57.426" v="14" actId="962"/>
          <ac:picMkLst>
            <pc:docMk/>
            <pc:sldMk cId="623247637" sldId="269"/>
            <ac:picMk id="3" creationId="{EE6E05E7-6FF9-409F-A84D-956D8E8CE9C6}"/>
          </ac:picMkLst>
        </pc:picChg>
      </pc:sldChg>
      <pc:sldChg chg="addSp modSp add">
        <pc:chgData name="X Jeremy" userId="7f7dfa19bb4c4406" providerId="LiveId" clId="{896C09B7-BB23-4813-823C-EA327DBFF0C3}" dt="2020-03-24T16:18:08.533" v="16" actId="27614"/>
        <pc:sldMkLst>
          <pc:docMk/>
          <pc:sldMk cId="2347856309" sldId="270"/>
        </pc:sldMkLst>
        <pc:picChg chg="add mod">
          <ac:chgData name="X Jeremy" userId="7f7dfa19bb4c4406" providerId="LiveId" clId="{896C09B7-BB23-4813-823C-EA327DBFF0C3}" dt="2020-03-24T16:18:08.533" v="16" actId="27614"/>
          <ac:picMkLst>
            <pc:docMk/>
            <pc:sldMk cId="2347856309" sldId="270"/>
            <ac:picMk id="3" creationId="{ADEC534A-B91D-4092-A16E-A828319B24C3}"/>
          </ac:picMkLst>
        </pc:picChg>
      </pc:sldChg>
      <pc:sldChg chg="addSp modSp add">
        <pc:chgData name="X Jeremy" userId="7f7dfa19bb4c4406" providerId="LiveId" clId="{896C09B7-BB23-4813-823C-EA327DBFF0C3}" dt="2020-03-24T16:18:13.001" v="18" actId="27614"/>
        <pc:sldMkLst>
          <pc:docMk/>
          <pc:sldMk cId="541637733" sldId="271"/>
        </pc:sldMkLst>
        <pc:picChg chg="add mod">
          <ac:chgData name="X Jeremy" userId="7f7dfa19bb4c4406" providerId="LiveId" clId="{896C09B7-BB23-4813-823C-EA327DBFF0C3}" dt="2020-03-24T16:18:13.001" v="18" actId="27614"/>
          <ac:picMkLst>
            <pc:docMk/>
            <pc:sldMk cId="541637733" sldId="271"/>
            <ac:picMk id="3" creationId="{4F751B23-4C8B-4F43-9FBD-7B38AC4680CF}"/>
          </ac:picMkLst>
        </pc:picChg>
      </pc:sldChg>
      <pc:sldChg chg="addSp modSp add">
        <pc:chgData name="X Jeremy" userId="7f7dfa19bb4c4406" providerId="LiveId" clId="{896C09B7-BB23-4813-823C-EA327DBFF0C3}" dt="2020-03-24T16:18:18.232" v="20" actId="27614"/>
        <pc:sldMkLst>
          <pc:docMk/>
          <pc:sldMk cId="3296332592" sldId="272"/>
        </pc:sldMkLst>
        <pc:picChg chg="add mod">
          <ac:chgData name="X Jeremy" userId="7f7dfa19bb4c4406" providerId="LiveId" clId="{896C09B7-BB23-4813-823C-EA327DBFF0C3}" dt="2020-03-24T16:18:18.232" v="20" actId="27614"/>
          <ac:picMkLst>
            <pc:docMk/>
            <pc:sldMk cId="3296332592" sldId="272"/>
            <ac:picMk id="3" creationId="{DB52A6E6-58C5-401F-93FA-7CA50C43946C}"/>
          </ac:picMkLst>
        </pc:picChg>
      </pc:sldChg>
      <pc:sldChg chg="addSp modSp add">
        <pc:chgData name="X Jeremy" userId="7f7dfa19bb4c4406" providerId="LiveId" clId="{896C09B7-BB23-4813-823C-EA327DBFF0C3}" dt="2020-03-24T16:18:24.229" v="23" actId="962"/>
        <pc:sldMkLst>
          <pc:docMk/>
          <pc:sldMk cId="2039248326" sldId="273"/>
        </pc:sldMkLst>
        <pc:picChg chg="add mod">
          <ac:chgData name="X Jeremy" userId="7f7dfa19bb4c4406" providerId="LiveId" clId="{896C09B7-BB23-4813-823C-EA327DBFF0C3}" dt="2020-03-24T16:18:24.229" v="23" actId="962"/>
          <ac:picMkLst>
            <pc:docMk/>
            <pc:sldMk cId="2039248326" sldId="273"/>
            <ac:picMk id="3" creationId="{F3D0BAAD-EC45-4918-85BD-72371F072D29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241C1B5A-F797-4B6A-8CC4-3C13452489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白色&#10;&#10;Description automatically generated">
            <a:extLst>
              <a:ext uri="{FF2B5EF4-FFF2-40B4-BE49-F238E27FC236}">
                <a16:creationId xmlns:a16="http://schemas.microsoft.com/office/drawing/2014/main" id="{716C5ACF-38C9-42E1-B1F0-63FAEC3FD6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00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电脑&#10;&#10;Description automatically generated">
            <a:extLst>
              <a:ext uri="{FF2B5EF4-FFF2-40B4-BE49-F238E27FC236}">
                <a16:creationId xmlns:a16="http://schemas.microsoft.com/office/drawing/2014/main" id="{EE6E05E7-6FF9-409F-A84D-956D8E8CE9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24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键盘, 黑色, 游戏机, 照片&#10;&#10;Description automatically generated">
            <a:extLst>
              <a:ext uri="{FF2B5EF4-FFF2-40B4-BE49-F238E27FC236}">
                <a16:creationId xmlns:a16="http://schemas.microsoft.com/office/drawing/2014/main" id="{ADEC534A-B91D-4092-A16E-A828319B24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85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电脑&#10;&#10;Description automatically generated">
            <a:extLst>
              <a:ext uri="{FF2B5EF4-FFF2-40B4-BE49-F238E27FC236}">
                <a16:creationId xmlns:a16="http://schemas.microsoft.com/office/drawing/2014/main" id="{4F751B23-4C8B-4F43-9FBD-7B38AC468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63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键盘, 游戏机, 黑色, 白色&#10;&#10;Description automatically generated">
            <a:extLst>
              <a:ext uri="{FF2B5EF4-FFF2-40B4-BE49-F238E27FC236}">
                <a16:creationId xmlns:a16="http://schemas.microsoft.com/office/drawing/2014/main" id="{DB52A6E6-58C5-401F-93FA-7CA50C439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33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电脑&#10;&#10;Description automatically generated">
            <a:extLst>
              <a:ext uri="{FF2B5EF4-FFF2-40B4-BE49-F238E27FC236}">
                <a16:creationId xmlns:a16="http://schemas.microsoft.com/office/drawing/2014/main" id="{F3D0BAAD-EC45-4918-85BD-72371F072D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24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2020-03-24T16:18:28Z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