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B984A-2487-49D5-B663-B7B9F5ED6DD1}" v="4" dt="2020-03-28T02:40:43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96C09B7-BB23-4813-823C-EA327DBFF0C3}"/>
    <pc:docChg chg="addSld modSld">
      <pc:chgData name="X Jeremy" userId="7f7dfa19bb4c4406" providerId="LiveId" clId="{896C09B7-BB23-4813-823C-EA327DBFF0C3}" dt="2020-03-24T16:18:24.229" v="23" actId="962"/>
      <pc:docMkLst>
        <pc:docMk/>
      </pc:docMkLst>
      <pc:sldChg chg="addSp modSp">
        <pc:chgData name="X Jeremy" userId="7f7dfa19bb4c4406" providerId="LiveId" clId="{896C09B7-BB23-4813-823C-EA327DBFF0C3}" dt="2020-03-24T16:17:44.646" v="8" actId="962"/>
        <pc:sldMkLst>
          <pc:docMk/>
          <pc:sldMk cId="0" sldId="267"/>
        </pc:sldMkLst>
        <pc:picChg chg="add mod">
          <ac:chgData name="X Jeremy" userId="7f7dfa19bb4c4406" providerId="LiveId" clId="{896C09B7-BB23-4813-823C-EA327DBFF0C3}" dt="2020-03-24T16:17:44.646" v="8" actId="962"/>
          <ac:picMkLst>
            <pc:docMk/>
            <pc:sldMk cId="0" sldId="267"/>
            <ac:picMk id="3" creationId="{241C1B5A-F797-4B6A-8CC4-3C1345248913}"/>
          </ac:picMkLst>
        </pc:picChg>
      </pc:sldChg>
      <pc:sldChg chg="addSp modSp add">
        <pc:chgData name="X Jeremy" userId="7f7dfa19bb4c4406" providerId="LiveId" clId="{896C09B7-BB23-4813-823C-EA327DBFF0C3}" dt="2020-03-24T16:17:56.246" v="11" actId="27614"/>
        <pc:sldMkLst>
          <pc:docMk/>
          <pc:sldMk cId="3376007373" sldId="268"/>
        </pc:sldMkLst>
        <pc:picChg chg="add mod">
          <ac:chgData name="X Jeremy" userId="7f7dfa19bb4c4406" providerId="LiveId" clId="{896C09B7-BB23-4813-823C-EA327DBFF0C3}" dt="2020-03-24T16:17:56.246" v="11" actId="27614"/>
          <ac:picMkLst>
            <pc:docMk/>
            <pc:sldMk cId="3376007373" sldId="268"/>
            <ac:picMk id="3" creationId="{716C5ACF-38C9-42E1-B1F0-63FAEC3FD65B}"/>
          </ac:picMkLst>
        </pc:picChg>
      </pc:sldChg>
      <pc:sldChg chg="addSp modSp add">
        <pc:chgData name="X Jeremy" userId="7f7dfa19bb4c4406" providerId="LiveId" clId="{896C09B7-BB23-4813-823C-EA327DBFF0C3}" dt="2020-03-24T16:17:57.426" v="14" actId="962"/>
        <pc:sldMkLst>
          <pc:docMk/>
          <pc:sldMk cId="623247637" sldId="269"/>
        </pc:sldMkLst>
        <pc:picChg chg="add mod">
          <ac:chgData name="X Jeremy" userId="7f7dfa19bb4c4406" providerId="LiveId" clId="{896C09B7-BB23-4813-823C-EA327DBFF0C3}" dt="2020-03-24T16:17:57.426" v="14" actId="962"/>
          <ac:picMkLst>
            <pc:docMk/>
            <pc:sldMk cId="623247637" sldId="269"/>
            <ac:picMk id="3" creationId="{EE6E05E7-6FF9-409F-A84D-956D8E8CE9C6}"/>
          </ac:picMkLst>
        </pc:picChg>
      </pc:sldChg>
      <pc:sldChg chg="addSp modSp add">
        <pc:chgData name="X Jeremy" userId="7f7dfa19bb4c4406" providerId="LiveId" clId="{896C09B7-BB23-4813-823C-EA327DBFF0C3}" dt="2020-03-24T16:18:08.533" v="16" actId="27614"/>
        <pc:sldMkLst>
          <pc:docMk/>
          <pc:sldMk cId="2347856309" sldId="270"/>
        </pc:sldMkLst>
        <pc:picChg chg="add mod">
          <ac:chgData name="X Jeremy" userId="7f7dfa19bb4c4406" providerId="LiveId" clId="{896C09B7-BB23-4813-823C-EA327DBFF0C3}" dt="2020-03-24T16:18:08.533" v="16" actId="27614"/>
          <ac:picMkLst>
            <pc:docMk/>
            <pc:sldMk cId="2347856309" sldId="270"/>
            <ac:picMk id="3" creationId="{ADEC534A-B91D-4092-A16E-A828319B24C3}"/>
          </ac:picMkLst>
        </pc:picChg>
      </pc:sldChg>
      <pc:sldChg chg="addSp modSp add">
        <pc:chgData name="X Jeremy" userId="7f7dfa19bb4c4406" providerId="LiveId" clId="{896C09B7-BB23-4813-823C-EA327DBFF0C3}" dt="2020-03-24T16:18:13.001" v="18" actId="27614"/>
        <pc:sldMkLst>
          <pc:docMk/>
          <pc:sldMk cId="541637733" sldId="271"/>
        </pc:sldMkLst>
        <pc:picChg chg="add mod">
          <ac:chgData name="X Jeremy" userId="7f7dfa19bb4c4406" providerId="LiveId" clId="{896C09B7-BB23-4813-823C-EA327DBFF0C3}" dt="2020-03-24T16:18:13.001" v="18" actId="27614"/>
          <ac:picMkLst>
            <pc:docMk/>
            <pc:sldMk cId="541637733" sldId="271"/>
            <ac:picMk id="3" creationId="{4F751B23-4C8B-4F43-9FBD-7B38AC4680CF}"/>
          </ac:picMkLst>
        </pc:picChg>
      </pc:sldChg>
      <pc:sldChg chg="addSp modSp add">
        <pc:chgData name="X Jeremy" userId="7f7dfa19bb4c4406" providerId="LiveId" clId="{896C09B7-BB23-4813-823C-EA327DBFF0C3}" dt="2020-03-24T16:18:18.232" v="20" actId="27614"/>
        <pc:sldMkLst>
          <pc:docMk/>
          <pc:sldMk cId="3296332592" sldId="272"/>
        </pc:sldMkLst>
        <pc:picChg chg="add mod">
          <ac:chgData name="X Jeremy" userId="7f7dfa19bb4c4406" providerId="LiveId" clId="{896C09B7-BB23-4813-823C-EA327DBFF0C3}" dt="2020-03-24T16:18:18.232" v="20" actId="27614"/>
          <ac:picMkLst>
            <pc:docMk/>
            <pc:sldMk cId="3296332592" sldId="272"/>
            <ac:picMk id="3" creationId="{DB52A6E6-58C5-401F-93FA-7CA50C43946C}"/>
          </ac:picMkLst>
        </pc:picChg>
      </pc:sldChg>
      <pc:sldChg chg="addSp modSp add">
        <pc:chgData name="X Jeremy" userId="7f7dfa19bb4c4406" providerId="LiveId" clId="{896C09B7-BB23-4813-823C-EA327DBFF0C3}" dt="2020-03-24T16:18:24.229" v="23" actId="962"/>
        <pc:sldMkLst>
          <pc:docMk/>
          <pc:sldMk cId="2039248326" sldId="273"/>
        </pc:sldMkLst>
        <pc:picChg chg="add mod">
          <ac:chgData name="X Jeremy" userId="7f7dfa19bb4c4406" providerId="LiveId" clId="{896C09B7-BB23-4813-823C-EA327DBFF0C3}" dt="2020-03-24T16:18:24.229" v="23" actId="962"/>
          <ac:picMkLst>
            <pc:docMk/>
            <pc:sldMk cId="2039248326" sldId="273"/>
            <ac:picMk id="3" creationId="{F3D0BAAD-EC45-4918-85BD-72371F072D29}"/>
          </ac:picMkLst>
        </pc:picChg>
      </pc:sldChg>
    </pc:docChg>
  </pc:docChgLst>
  <pc:docChgLst>
    <pc:chgData name="X Jeremy" userId="7f7dfa19bb4c4406" providerId="LiveId" clId="{303B984A-2487-49D5-B663-B7B9F5ED6DD1}"/>
    <pc:docChg chg="custSel modSld">
      <pc:chgData name="X Jeremy" userId="7f7dfa19bb4c4406" providerId="LiveId" clId="{303B984A-2487-49D5-B663-B7B9F5ED6DD1}" dt="2020-03-28T02:40:43.390" v="5"/>
      <pc:docMkLst>
        <pc:docMk/>
      </pc:docMkLst>
      <pc:sldChg chg="addSp delSp modSp delAnim modAnim">
        <pc:chgData name="X Jeremy" userId="7f7dfa19bb4c4406" providerId="LiveId" clId="{303B984A-2487-49D5-B663-B7B9F5ED6DD1}" dt="2020-03-28T02:40:43.390" v="5"/>
        <pc:sldMkLst>
          <pc:docMk/>
          <pc:sldMk cId="0" sldId="267"/>
        </pc:sldMkLst>
        <pc:picChg chg="del">
          <ac:chgData name="X Jeremy" userId="7f7dfa19bb4c4406" providerId="LiveId" clId="{303B984A-2487-49D5-B663-B7B9F5ED6DD1}" dt="2020-03-28T02:40:29.915" v="0" actId="478"/>
          <ac:picMkLst>
            <pc:docMk/>
            <pc:sldMk cId="0" sldId="267"/>
            <ac:picMk id="2" creationId="{45B4FBE8-5199-49C8-AEFE-22832D77A766}"/>
          </ac:picMkLst>
        </pc:picChg>
        <pc:picChg chg="add mod">
          <ac:chgData name="X Jeremy" userId="7f7dfa19bb4c4406" providerId="LiveId" clId="{303B984A-2487-49D5-B663-B7B9F5ED6DD1}" dt="2020-03-28T02:40:40.130" v="2" actId="1076"/>
          <ac:picMkLst>
            <pc:docMk/>
            <pc:sldMk cId="0" sldId="267"/>
            <ac:picMk id="4" creationId="{2463A318-289D-4A19-AB7E-736B72DADA9D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3FB16BF5-78EC-44D6-A00C-1B9B39BB9533}"/>
    <pc:docChg chg="modSld">
      <pc:chgData name="X Jeremy" userId="7f7dfa19bb4c4406" providerId="LiveId" clId="{3FB16BF5-78EC-44D6-A00C-1B9B39BB9533}" dt="2020-03-24T16:24:06.920" v="5"/>
      <pc:docMkLst>
        <pc:docMk/>
      </pc:docMkLst>
      <pc:sldChg chg="addSp modSp modTransition modAnim">
        <pc:chgData name="X Jeremy" userId="7f7dfa19bb4c4406" providerId="LiveId" clId="{3FB16BF5-78EC-44D6-A00C-1B9B39BB9533}" dt="2020-03-24T16:24:06.920" v="5"/>
        <pc:sldMkLst>
          <pc:docMk/>
          <pc:sldMk cId="0" sldId="267"/>
        </pc:sldMkLst>
        <pc:picChg chg="add mod">
          <ac:chgData name="X Jeremy" userId="7f7dfa19bb4c4406" providerId="LiveId" clId="{3FB16BF5-78EC-44D6-A00C-1B9B39BB9533}" dt="2020-03-24T16:19:58.589" v="1" actId="1076"/>
          <ac:picMkLst>
            <pc:docMk/>
            <pc:sldMk cId="0" sldId="267"/>
            <ac:picMk id="2" creationId="{45B4FBE8-5199-49C8-AEFE-22832D77A766}"/>
          </ac:picMkLst>
        </pc:picChg>
      </pc:sldChg>
      <pc:sldChg chg="modTransition">
        <pc:chgData name="X Jeremy" userId="7f7dfa19bb4c4406" providerId="LiveId" clId="{3FB16BF5-78EC-44D6-A00C-1B9B39BB9533}" dt="2020-03-24T16:24:06.920" v="5"/>
        <pc:sldMkLst>
          <pc:docMk/>
          <pc:sldMk cId="3376007373" sldId="268"/>
        </pc:sldMkLst>
      </pc:sldChg>
      <pc:sldChg chg="modTransition">
        <pc:chgData name="X Jeremy" userId="7f7dfa19bb4c4406" providerId="LiveId" clId="{3FB16BF5-78EC-44D6-A00C-1B9B39BB9533}" dt="2020-03-24T16:24:06.920" v="5"/>
        <pc:sldMkLst>
          <pc:docMk/>
          <pc:sldMk cId="623247637" sldId="269"/>
        </pc:sldMkLst>
      </pc:sldChg>
      <pc:sldChg chg="modTransition">
        <pc:chgData name="X Jeremy" userId="7f7dfa19bb4c4406" providerId="LiveId" clId="{3FB16BF5-78EC-44D6-A00C-1B9B39BB9533}" dt="2020-03-24T16:24:06.920" v="5"/>
        <pc:sldMkLst>
          <pc:docMk/>
          <pc:sldMk cId="2347856309" sldId="270"/>
        </pc:sldMkLst>
      </pc:sldChg>
      <pc:sldChg chg="modTransition">
        <pc:chgData name="X Jeremy" userId="7f7dfa19bb4c4406" providerId="LiveId" clId="{3FB16BF5-78EC-44D6-A00C-1B9B39BB9533}" dt="2020-03-24T16:24:06.920" v="5"/>
        <pc:sldMkLst>
          <pc:docMk/>
          <pc:sldMk cId="541637733" sldId="271"/>
        </pc:sldMkLst>
      </pc:sldChg>
      <pc:sldChg chg="modTransition">
        <pc:chgData name="X Jeremy" userId="7f7dfa19bb4c4406" providerId="LiveId" clId="{3FB16BF5-78EC-44D6-A00C-1B9B39BB9533}" dt="2020-03-24T16:24:06.920" v="5"/>
        <pc:sldMkLst>
          <pc:docMk/>
          <pc:sldMk cId="3296332592" sldId="272"/>
        </pc:sldMkLst>
      </pc:sldChg>
      <pc:sldChg chg="modTransition">
        <pc:chgData name="X Jeremy" userId="7f7dfa19bb4c4406" providerId="LiveId" clId="{3FB16BF5-78EC-44D6-A00C-1B9B39BB9533}" dt="2020-03-24T16:24:06.920" v="5"/>
        <pc:sldMkLst>
          <pc:docMk/>
          <pc:sldMk cId="2039248326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241C1B5A-F797-4B6A-8CC4-3C1345248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将最好的献主-大米">
            <a:hlinkClick r:id="" action="ppaction://media"/>
            <a:extLst>
              <a:ext uri="{FF2B5EF4-FFF2-40B4-BE49-F238E27FC236}">
                <a16:creationId xmlns:a16="http://schemas.microsoft.com/office/drawing/2014/main" id="{2463A318-289D-4A19-AB7E-736B72DADA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0852" y="32799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546">
        <p:fade/>
      </p:transition>
    </mc:Choice>
    <mc:Fallback xmlns="">
      <p:transition spd="med" advTm="11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716C5ACF-38C9-42E1-B1F0-63FAEC3FD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526">
        <p:fade/>
      </p:transition>
    </mc:Choice>
    <mc:Fallback xmlns="">
      <p:transition spd="med" advTm="4852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电脑&#10;&#10;Description automatically generated">
            <a:extLst>
              <a:ext uri="{FF2B5EF4-FFF2-40B4-BE49-F238E27FC236}">
                <a16:creationId xmlns:a16="http://schemas.microsoft.com/office/drawing/2014/main" id="{EE6E05E7-6FF9-409F-A84D-956D8E8CE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236">
        <p:fade/>
      </p:transition>
    </mc:Choice>
    <mc:Fallback xmlns="">
      <p:transition spd="med" advTm="2323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黑色, 游戏机, 照片&#10;&#10;Description automatically generated">
            <a:extLst>
              <a:ext uri="{FF2B5EF4-FFF2-40B4-BE49-F238E27FC236}">
                <a16:creationId xmlns:a16="http://schemas.microsoft.com/office/drawing/2014/main" id="{ADEC534A-B91D-4092-A16E-A828319B2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5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444">
        <p:fade/>
      </p:transition>
    </mc:Choice>
    <mc:Fallback xmlns="">
      <p:transition spd="med" advTm="4744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电脑&#10;&#10;Description automatically generated">
            <a:extLst>
              <a:ext uri="{FF2B5EF4-FFF2-40B4-BE49-F238E27FC236}">
                <a16:creationId xmlns:a16="http://schemas.microsoft.com/office/drawing/2014/main" id="{4F751B23-4C8B-4F43-9FBD-7B38AC468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105">
        <p:fade/>
      </p:transition>
    </mc:Choice>
    <mc:Fallback xmlns="">
      <p:transition spd="med" advTm="2310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游戏机, 黑色, 白色&#10;&#10;Description automatically generated">
            <a:extLst>
              <a:ext uri="{FF2B5EF4-FFF2-40B4-BE49-F238E27FC236}">
                <a16:creationId xmlns:a16="http://schemas.microsoft.com/office/drawing/2014/main" id="{DB52A6E6-58C5-401F-93FA-7CA50C43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536">
        <p:fade/>
      </p:transition>
    </mc:Choice>
    <mc:Fallback xmlns="">
      <p:transition spd="med" advTm="4653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电脑&#10;&#10;Description automatically generated">
            <a:extLst>
              <a:ext uri="{FF2B5EF4-FFF2-40B4-BE49-F238E27FC236}">
                <a16:creationId xmlns:a16="http://schemas.microsoft.com/office/drawing/2014/main" id="{F3D0BAAD-EC45-4918-85BD-72371F072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573">
        <p:fade/>
      </p:transition>
    </mc:Choice>
    <mc:Fallback xmlns="">
      <p:transition spd="med" advTm="2857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2020-03-28T02:40:46Z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