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7A309-2DA1-48E3-B1FE-E1E658CFE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子设备的屏幕&#10;&#10;Description automatically generated with medium confidence">
            <a:extLst>
              <a:ext uri="{FF2B5EF4-FFF2-40B4-BE49-F238E27FC236}">
                <a16:creationId xmlns:a16="http://schemas.microsoft.com/office/drawing/2014/main" id="{C97A2021-0ABF-4945-9CC3-1240B8E26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BA71E-ADDB-42FB-A8F9-C664DDB73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子设备的屏幕&#10;&#10;Description automatically generated with medium confidence">
            <a:extLst>
              <a:ext uri="{FF2B5EF4-FFF2-40B4-BE49-F238E27FC236}">
                <a16:creationId xmlns:a16="http://schemas.microsoft.com/office/drawing/2014/main" id="{4DE26147-D00E-40C5-BE40-EE8C019A0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1985A-17DA-4F63-9564-F3C605E55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6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2021-02-09T04:20:00Z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