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27A309-2DA1-48E3-B1FE-E1E658CFEE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宝血活泉-伴奏">
            <a:hlinkClick r:id="" action="ppaction://media"/>
            <a:extLst>
              <a:ext uri="{FF2B5EF4-FFF2-40B4-BE49-F238E27FC236}">
                <a16:creationId xmlns:a16="http://schemas.microsoft.com/office/drawing/2014/main" id="{B4785B4D-1F62-4F48-A96E-D94BA7188A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27">
        <p:fade/>
      </p:transition>
    </mc:Choice>
    <mc:Fallback>
      <p:transition spd="med" advTm="60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电子设备的屏幕&#10;&#10;Description automatically generated with medium confidence">
            <a:extLst>
              <a:ext uri="{FF2B5EF4-FFF2-40B4-BE49-F238E27FC236}">
                <a16:creationId xmlns:a16="http://schemas.microsoft.com/office/drawing/2014/main" id="{C97A2021-0ABF-4945-9CC3-1240B8E26E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49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399">
        <p:fade/>
      </p:transition>
    </mc:Choice>
    <mc:Fallback>
      <p:transition spd="med" advTm="5039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DBA71E-ADDB-42FB-A8F9-C664DDB739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42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8431">
        <p:fade/>
      </p:transition>
    </mc:Choice>
    <mc:Fallback>
      <p:transition spd="med" advTm="4843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电子设备的屏幕&#10;&#10;Description automatically generated with medium confidence">
            <a:extLst>
              <a:ext uri="{FF2B5EF4-FFF2-40B4-BE49-F238E27FC236}">
                <a16:creationId xmlns:a16="http://schemas.microsoft.com/office/drawing/2014/main" id="{4DE26147-D00E-40C5-BE40-EE8C019A08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44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8412">
        <p:fade/>
      </p:transition>
    </mc:Choice>
    <mc:Fallback>
      <p:transition spd="med" advTm="48412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01985A-17DA-4F63-9564-F3C605E554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67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7965">
        <p:fade/>
      </p:transition>
    </mc:Choice>
    <mc:Fallback>
      <p:transition spd="med" advTm="57965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130</cp:revision>
  <dcterms:created xsi:type="dcterms:W3CDTF">2017-01-03T08:36:00Z</dcterms:created>
  <dcterms:modified xsi:type="dcterms:W3CDTF">2021-02-09T04:24:23Z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