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73DE46-08E3-4340-AA3F-7FFD90C943C4}" v="9" dt="2020-03-01T12:48:01.021"/>
    <p1510:client id="{EE284C45-34C7-4C97-8EF0-8B41ED01DA0B}" v="37" dt="2020-03-01T12:44:11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5073DE46-08E3-4340-AA3F-7FFD90C943C4}"/>
    <pc:docChg chg="custSel addSld delSld modSld">
      <pc:chgData name="X Jeremy" userId="7f7dfa19bb4c4406" providerId="LiveId" clId="{5073DE46-08E3-4340-AA3F-7FFD90C943C4}" dt="2020-03-01T12:48:02.715" v="17" actId="962"/>
      <pc:docMkLst>
        <pc:docMk/>
      </pc:docMkLst>
      <pc:sldChg chg="addSp delSp modSp">
        <pc:chgData name="X Jeremy" userId="7f7dfa19bb4c4406" providerId="LiveId" clId="{5073DE46-08E3-4340-AA3F-7FFD90C943C4}" dt="2020-03-01T12:47:32.277" v="8" actId="27614"/>
        <pc:sldMkLst>
          <pc:docMk/>
          <pc:sldMk cId="0" sldId="267"/>
        </pc:sldMkLst>
        <pc:spChg chg="del">
          <ac:chgData name="X Jeremy" userId="7f7dfa19bb4c4406" providerId="LiveId" clId="{5073DE46-08E3-4340-AA3F-7FFD90C943C4}" dt="2020-03-01T12:46:55.355" v="1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5073DE46-08E3-4340-AA3F-7FFD90C943C4}" dt="2020-03-01T12:46:56.772" v="2" actId="478"/>
          <ac:spMkLst>
            <pc:docMk/>
            <pc:sldMk cId="0" sldId="267"/>
            <ac:spMk id="5" creationId="{BD0F8DD5-BDAA-46FC-AA58-9F3862BD8FE7}"/>
          </ac:spMkLst>
        </pc:spChg>
        <pc:picChg chg="del">
          <ac:chgData name="X Jeremy" userId="7f7dfa19bb4c4406" providerId="LiveId" clId="{5073DE46-08E3-4340-AA3F-7FFD90C943C4}" dt="2020-03-01T12:46:55.355" v="1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5073DE46-08E3-4340-AA3F-7FFD90C943C4}" dt="2020-03-01T12:47:32.277" v="8" actId="27614"/>
          <ac:picMkLst>
            <pc:docMk/>
            <pc:sldMk cId="0" sldId="267"/>
            <ac:picMk id="7" creationId="{AC9CD06C-B94D-4866-B339-CCFE0849D72B}"/>
          </ac:picMkLst>
        </pc:picChg>
      </pc:sldChg>
      <pc:sldChg chg="addSp modSp add">
        <pc:chgData name="X Jeremy" userId="7f7dfa19bb4c4406" providerId="LiveId" clId="{5073DE46-08E3-4340-AA3F-7FFD90C943C4}" dt="2020-03-01T12:47:40.386" v="10" actId="27614"/>
        <pc:sldMkLst>
          <pc:docMk/>
          <pc:sldMk cId="2521867126" sldId="268"/>
        </pc:sldMkLst>
        <pc:picChg chg="add mod">
          <ac:chgData name="X Jeremy" userId="7f7dfa19bb4c4406" providerId="LiveId" clId="{5073DE46-08E3-4340-AA3F-7FFD90C943C4}" dt="2020-03-01T12:47:40.386" v="10" actId="27614"/>
          <ac:picMkLst>
            <pc:docMk/>
            <pc:sldMk cId="2521867126" sldId="268"/>
            <ac:picMk id="3" creationId="{C478B1BC-91DC-4778-9DBB-48416E939AF2}"/>
          </ac:picMkLst>
        </pc:picChg>
      </pc:sldChg>
      <pc:sldChg chg="addSp modSp add">
        <pc:chgData name="X Jeremy" userId="7f7dfa19bb4c4406" providerId="LiveId" clId="{5073DE46-08E3-4340-AA3F-7FFD90C943C4}" dt="2020-03-01T12:47:49.242" v="12" actId="27614"/>
        <pc:sldMkLst>
          <pc:docMk/>
          <pc:sldMk cId="598399184" sldId="269"/>
        </pc:sldMkLst>
        <pc:picChg chg="add mod">
          <ac:chgData name="X Jeremy" userId="7f7dfa19bb4c4406" providerId="LiveId" clId="{5073DE46-08E3-4340-AA3F-7FFD90C943C4}" dt="2020-03-01T12:47:49.242" v="12" actId="27614"/>
          <ac:picMkLst>
            <pc:docMk/>
            <pc:sldMk cId="598399184" sldId="269"/>
            <ac:picMk id="3" creationId="{367ADB71-FA30-4FF1-AE69-E6EF639B3888}"/>
          </ac:picMkLst>
        </pc:picChg>
      </pc:sldChg>
      <pc:sldChg chg="addSp modSp add">
        <pc:chgData name="X Jeremy" userId="7f7dfa19bb4c4406" providerId="LiveId" clId="{5073DE46-08E3-4340-AA3F-7FFD90C943C4}" dt="2020-03-01T12:47:55.810" v="14" actId="27614"/>
        <pc:sldMkLst>
          <pc:docMk/>
          <pc:sldMk cId="3492766" sldId="270"/>
        </pc:sldMkLst>
        <pc:picChg chg="add mod">
          <ac:chgData name="X Jeremy" userId="7f7dfa19bb4c4406" providerId="LiveId" clId="{5073DE46-08E3-4340-AA3F-7FFD90C943C4}" dt="2020-03-01T12:47:55.810" v="14" actId="27614"/>
          <ac:picMkLst>
            <pc:docMk/>
            <pc:sldMk cId="3492766" sldId="270"/>
            <ac:picMk id="3" creationId="{C20313EA-1CE0-40EE-BC62-1588AB338D25}"/>
          </ac:picMkLst>
        </pc:picChg>
      </pc:sldChg>
      <pc:sldChg chg="addSp modSp add">
        <pc:chgData name="X Jeremy" userId="7f7dfa19bb4c4406" providerId="LiveId" clId="{5073DE46-08E3-4340-AA3F-7FFD90C943C4}" dt="2020-03-01T12:48:02.715" v="17" actId="962"/>
        <pc:sldMkLst>
          <pc:docMk/>
          <pc:sldMk cId="1988349350" sldId="271"/>
        </pc:sldMkLst>
        <pc:picChg chg="add mod">
          <ac:chgData name="X Jeremy" userId="7f7dfa19bb4c4406" providerId="LiveId" clId="{5073DE46-08E3-4340-AA3F-7FFD90C943C4}" dt="2020-03-01T12:48:02.715" v="17" actId="962"/>
          <ac:picMkLst>
            <pc:docMk/>
            <pc:sldMk cId="1988349350" sldId="271"/>
            <ac:picMk id="3" creationId="{098514EE-DF57-4A8D-A7DD-51D8A4720502}"/>
          </ac:picMkLst>
        </pc:picChg>
      </pc:sldChg>
      <pc:sldChg chg="del">
        <pc:chgData name="X Jeremy" userId="7f7dfa19bb4c4406" providerId="LiveId" clId="{5073DE46-08E3-4340-AA3F-7FFD90C943C4}" dt="2020-03-01T12:46:52.739" v="0" actId="47"/>
        <pc:sldMkLst>
          <pc:docMk/>
          <pc:sldMk cId="2642496940" sldId="275"/>
        </pc:sldMkLst>
      </pc:sldChg>
      <pc:sldChg chg="del">
        <pc:chgData name="X Jeremy" userId="7f7dfa19bb4c4406" providerId="LiveId" clId="{5073DE46-08E3-4340-AA3F-7FFD90C943C4}" dt="2020-03-01T12:46:52.739" v="0" actId="47"/>
        <pc:sldMkLst>
          <pc:docMk/>
          <pc:sldMk cId="372904448" sldId="278"/>
        </pc:sldMkLst>
      </pc:sldChg>
      <pc:sldChg chg="del">
        <pc:chgData name="X Jeremy" userId="7f7dfa19bb4c4406" providerId="LiveId" clId="{5073DE46-08E3-4340-AA3F-7FFD90C943C4}" dt="2020-03-01T12:46:52.739" v="0" actId="47"/>
        <pc:sldMkLst>
          <pc:docMk/>
          <pc:sldMk cId="552723340" sldId="279"/>
        </pc:sldMkLst>
      </pc:sldChg>
      <pc:sldChg chg="del">
        <pc:chgData name="X Jeremy" userId="7f7dfa19bb4c4406" providerId="LiveId" clId="{5073DE46-08E3-4340-AA3F-7FFD90C943C4}" dt="2020-03-01T12:46:52.739" v="0" actId="47"/>
        <pc:sldMkLst>
          <pc:docMk/>
          <pc:sldMk cId="1780093344" sldId="280"/>
        </pc:sldMkLst>
      </pc:sldChg>
    </pc:docChg>
  </pc:docChgLst>
  <pc:docChgLst>
    <pc:chgData name="X Jeremy" userId="7f7dfa19bb4c4406" providerId="LiveId" clId="{EE284C45-34C7-4C97-8EF0-8B41ED01DA0B}"/>
    <pc:docChg chg="undo custSel addSld delSld modSld">
      <pc:chgData name="X Jeremy" userId="7f7dfa19bb4c4406" providerId="LiveId" clId="{EE284C45-34C7-4C97-8EF0-8B41ED01DA0B}" dt="2020-03-01T12:44:27.747" v="558" actId="6549"/>
      <pc:docMkLst>
        <pc:docMk/>
      </pc:docMkLst>
      <pc:sldChg chg="modSp">
        <pc:chgData name="X Jeremy" userId="7f7dfa19bb4c4406" providerId="LiveId" clId="{EE284C45-34C7-4C97-8EF0-8B41ED01DA0B}" dt="2020-03-01T12:28:17.665" v="56" actId="20577"/>
        <pc:sldMkLst>
          <pc:docMk/>
          <pc:sldMk cId="0" sldId="267"/>
        </pc:sldMkLst>
        <pc:spChg chg="mod">
          <ac:chgData name="X Jeremy" userId="7f7dfa19bb4c4406" providerId="LiveId" clId="{EE284C45-34C7-4C97-8EF0-8B41ED01DA0B}" dt="2020-03-01T12:28:17.665" v="56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">
        <pc:chgData name="X Jeremy" userId="7f7dfa19bb4c4406" providerId="LiveId" clId="{EE284C45-34C7-4C97-8EF0-8B41ED01DA0B}" dt="2020-03-01T12:40:13.154" v="438" actId="20577"/>
        <pc:sldMkLst>
          <pc:docMk/>
          <pc:sldMk cId="2642496940" sldId="275"/>
        </pc:sldMkLst>
        <pc:spChg chg="mod">
          <ac:chgData name="X Jeremy" userId="7f7dfa19bb4c4406" providerId="LiveId" clId="{EE284C45-34C7-4C97-8EF0-8B41ED01DA0B}" dt="2020-03-01T12:30:24.770" v="92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EE284C45-34C7-4C97-8EF0-8B41ED01DA0B}" dt="2020-03-01T12:39:41.033" v="431" actId="14100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38:17.064" v="408" actId="1035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EE284C45-34C7-4C97-8EF0-8B41ED01DA0B}" dt="2020-03-01T12:40:13.154" v="438" actId="20577"/>
          <ac:spMkLst>
            <pc:docMk/>
            <pc:sldMk cId="2642496940" sldId="275"/>
            <ac:spMk id="5" creationId="{00000000-0000-0000-0000-000000000000}"/>
          </ac:spMkLst>
        </pc:spChg>
        <pc:spChg chg="del">
          <ac:chgData name="X Jeremy" userId="7f7dfa19bb4c4406" providerId="LiveId" clId="{EE284C45-34C7-4C97-8EF0-8B41ED01DA0B}" dt="2020-03-01T12:30:28.994" v="93" actId="478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EE284C45-34C7-4C97-8EF0-8B41ED01DA0B}" dt="2020-03-01T12:28:41.043" v="5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EE284C45-34C7-4C97-8EF0-8B41ED01DA0B}" dt="2020-03-01T12:28:42.350" v="59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EE284C45-34C7-4C97-8EF0-8B41ED01DA0B}" dt="2020-03-01T12:38:47.372" v="419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EE284C45-34C7-4C97-8EF0-8B41ED01DA0B}" dt="2020-03-01T12:28:38.800" v="57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EE284C45-34C7-4C97-8EF0-8B41ED01DA0B}" dt="2020-03-01T12:40:09.002" v="436" actId="2057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EE284C45-34C7-4C97-8EF0-8B41ED01DA0B}" dt="2020-03-01T12:38:45.788" v="418" actId="478"/>
          <ac:spMkLst>
            <pc:docMk/>
            <pc:sldMk cId="2642496940" sldId="275"/>
            <ac:spMk id="16" creationId="{8C752700-13EF-493D-80A3-C48B4C2A3424}"/>
          </ac:spMkLst>
        </pc:spChg>
        <pc:spChg chg="mod">
          <ac:chgData name="X Jeremy" userId="7f7dfa19bb4c4406" providerId="LiveId" clId="{EE284C45-34C7-4C97-8EF0-8B41ED01DA0B}" dt="2020-03-01T12:38:57.617" v="424" actId="1035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EE284C45-34C7-4C97-8EF0-8B41ED01DA0B}" dt="2020-03-01T12:38:44.375" v="417" actId="478"/>
          <ac:spMkLst>
            <pc:docMk/>
            <pc:sldMk cId="2642496940" sldId="275"/>
            <ac:spMk id="18" creationId="{BFE3AFE7-8038-4D11-B943-242C9C5BEAB0}"/>
          </ac:spMkLst>
        </pc:spChg>
        <pc:spChg chg="add mod">
          <ac:chgData name="X Jeremy" userId="7f7dfa19bb4c4406" providerId="LiveId" clId="{EE284C45-34C7-4C97-8EF0-8B41ED01DA0B}" dt="2020-03-01T12:39:02.040" v="425" actId="1036"/>
          <ac:spMkLst>
            <pc:docMk/>
            <pc:sldMk cId="2642496940" sldId="275"/>
            <ac:spMk id="20" creationId="{E49067D9-27E8-4418-B68F-EDB08361033F}"/>
          </ac:spMkLst>
        </pc:spChg>
        <pc:spChg chg="add mod">
          <ac:chgData name="X Jeremy" userId="7f7dfa19bb4c4406" providerId="LiveId" clId="{EE284C45-34C7-4C97-8EF0-8B41ED01DA0B}" dt="2020-03-01T12:39:12.501" v="430" actId="1036"/>
          <ac:spMkLst>
            <pc:docMk/>
            <pc:sldMk cId="2642496940" sldId="275"/>
            <ac:spMk id="21" creationId="{9EB9313A-5EA2-4D5A-91B4-C64C7FB68683}"/>
          </ac:spMkLst>
        </pc:spChg>
      </pc:sldChg>
      <pc:sldChg chg="modSp add">
        <pc:chgData name="X Jeremy" userId="7f7dfa19bb4c4406" providerId="LiveId" clId="{EE284C45-34C7-4C97-8EF0-8B41ED01DA0B}" dt="2020-03-01T12:41:52.060" v="477" actId="6549"/>
        <pc:sldMkLst>
          <pc:docMk/>
          <pc:sldMk cId="552723340" sldId="276"/>
        </pc:sldMkLst>
        <pc:spChg chg="mod">
          <ac:chgData name="X Jeremy" userId="7f7dfa19bb4c4406" providerId="LiveId" clId="{EE284C45-34C7-4C97-8EF0-8B41ED01DA0B}" dt="2020-03-01T12:41:52.060" v="477" actId="6549"/>
          <ac:spMkLst>
            <pc:docMk/>
            <pc:sldMk cId="552723340" sldId="276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40:47.470" v="444" actId="20577"/>
          <ac:spMkLst>
            <pc:docMk/>
            <pc:sldMk cId="552723340" sldId="276"/>
            <ac:spMk id="5" creationId="{00000000-0000-0000-0000-000000000000}"/>
          </ac:spMkLst>
        </pc:spChg>
        <pc:spChg chg="mod">
          <ac:chgData name="X Jeremy" userId="7f7dfa19bb4c4406" providerId="LiveId" clId="{EE284C45-34C7-4C97-8EF0-8B41ED01DA0B}" dt="2020-03-01T12:40:44.918" v="442" actId="20577"/>
          <ac:spMkLst>
            <pc:docMk/>
            <pc:sldMk cId="552723340" sldId="276"/>
            <ac:spMk id="9" creationId="{A2FA783B-3A06-46C6-B929-51B2E2064045}"/>
          </ac:spMkLst>
        </pc:spChg>
      </pc:sldChg>
      <pc:sldChg chg="del">
        <pc:chgData name="X Jeremy" userId="7f7dfa19bb4c4406" providerId="LiveId" clId="{EE284C45-34C7-4C97-8EF0-8B41ED01DA0B}" dt="2020-03-01T12:40:28.757" v="439" actId="47"/>
        <pc:sldMkLst>
          <pc:docMk/>
          <pc:sldMk cId="3034677651" sldId="276"/>
        </pc:sldMkLst>
      </pc:sldChg>
      <pc:sldChg chg="del">
        <pc:chgData name="X Jeremy" userId="7f7dfa19bb4c4406" providerId="LiveId" clId="{EE284C45-34C7-4C97-8EF0-8B41ED01DA0B}" dt="2020-03-01T12:40:28.757" v="439" actId="47"/>
        <pc:sldMkLst>
          <pc:docMk/>
          <pc:sldMk cId="7195249" sldId="277"/>
        </pc:sldMkLst>
      </pc:sldChg>
      <pc:sldChg chg="modSp add">
        <pc:chgData name="X Jeremy" userId="7f7dfa19bb4c4406" providerId="LiveId" clId="{EE284C45-34C7-4C97-8EF0-8B41ED01DA0B}" dt="2020-03-01T12:43:15.024" v="518" actId="6549"/>
        <pc:sldMkLst>
          <pc:docMk/>
          <pc:sldMk cId="1780093344" sldId="277"/>
        </pc:sldMkLst>
        <pc:spChg chg="mod">
          <ac:chgData name="X Jeremy" userId="7f7dfa19bb4c4406" providerId="LiveId" clId="{EE284C45-34C7-4C97-8EF0-8B41ED01DA0B}" dt="2020-03-01T12:43:15.024" v="518" actId="6549"/>
          <ac:spMkLst>
            <pc:docMk/>
            <pc:sldMk cId="1780093344" sldId="277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42:03.796" v="480" actId="20577"/>
          <ac:spMkLst>
            <pc:docMk/>
            <pc:sldMk cId="1780093344" sldId="277"/>
            <ac:spMk id="5" creationId="{00000000-0000-0000-0000-000000000000}"/>
          </ac:spMkLst>
        </pc:spChg>
        <pc:spChg chg="mod">
          <ac:chgData name="X Jeremy" userId="7f7dfa19bb4c4406" providerId="LiveId" clId="{EE284C45-34C7-4C97-8EF0-8B41ED01DA0B}" dt="2020-03-01T12:42:06.257" v="482" actId="20577"/>
          <ac:spMkLst>
            <pc:docMk/>
            <pc:sldMk cId="1780093344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EE284C45-34C7-4C97-8EF0-8B41ED01DA0B}" dt="2020-03-01T12:44:27.747" v="558" actId="6549"/>
        <pc:sldMkLst>
          <pc:docMk/>
          <pc:sldMk cId="372904448" sldId="278"/>
        </pc:sldMkLst>
        <pc:spChg chg="mod">
          <ac:chgData name="X Jeremy" userId="7f7dfa19bb4c4406" providerId="LiveId" clId="{EE284C45-34C7-4C97-8EF0-8B41ED01DA0B}" dt="2020-03-01T12:44:27.747" v="558" actId="6549"/>
          <ac:spMkLst>
            <pc:docMk/>
            <pc:sldMk cId="372904448" sldId="278"/>
            <ac:spMk id="3" creationId="{00000000-0000-0000-0000-000000000000}"/>
          </ac:spMkLst>
        </pc:spChg>
        <pc:spChg chg="mod">
          <ac:chgData name="X Jeremy" userId="7f7dfa19bb4c4406" providerId="LiveId" clId="{EE284C45-34C7-4C97-8EF0-8B41ED01DA0B}" dt="2020-03-01T12:43:26.137" v="523" actId="20577"/>
          <ac:spMkLst>
            <pc:docMk/>
            <pc:sldMk cId="372904448" sldId="278"/>
            <ac:spMk id="5" creationId="{00000000-0000-0000-0000-000000000000}"/>
          </ac:spMkLst>
        </pc:spChg>
        <pc:spChg chg="mod">
          <ac:chgData name="X Jeremy" userId="7f7dfa19bb4c4406" providerId="LiveId" clId="{EE284C45-34C7-4C97-8EF0-8B41ED01DA0B}" dt="2020-03-01T12:43:23.217" v="521" actId="20577"/>
          <ac:spMkLst>
            <pc:docMk/>
            <pc:sldMk cId="372904448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AC9CD06C-B94D-4866-B339-CCFE0849D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C478B1BC-91DC-4778-9DBB-48416E939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86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367ADB71-FA30-4FF1-AE69-E6EF639B3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39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屏幕, 黑色&#10;&#10;Description automatically generated">
            <a:extLst>
              <a:ext uri="{FF2B5EF4-FFF2-40B4-BE49-F238E27FC236}">
                <a16:creationId xmlns:a16="http://schemas.microsoft.com/office/drawing/2014/main" id="{C20313EA-1CE0-40EE-BC62-1588AB338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屏幕&#10;&#10;Description automatically generated">
            <a:extLst>
              <a:ext uri="{FF2B5EF4-FFF2-40B4-BE49-F238E27FC236}">
                <a16:creationId xmlns:a16="http://schemas.microsoft.com/office/drawing/2014/main" id="{098514EE-DF57-4A8D-A7DD-51D8A47205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34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2020-03-01T12:48:18Z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