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869C6-CBAC-42A8-91DC-2E107EAB5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07660-E5E8-410C-83BD-3ACA79721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4C066-E0FB-4E33-9649-92A2787A9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A6982-1F0D-431D-9A5D-EAEC3CE17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2021-01-02T11:14:07Z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