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6869C6-CBAC-42A8-91DC-2E107EAB5C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奇妙十架（生命圣诗）伴奏">
            <a:hlinkClick r:id="" action="ppaction://media"/>
            <a:extLst>
              <a:ext uri="{FF2B5EF4-FFF2-40B4-BE49-F238E27FC236}">
                <a16:creationId xmlns:a16="http://schemas.microsoft.com/office/drawing/2014/main" id="{255A1010-C8DF-4F52-BCC3-61B064C234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853">
        <p:fade/>
      </p:transition>
    </mc:Choice>
    <mc:Fallback>
      <p:transition spd="med" advTm="1085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1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407660-E5E8-410C-83BD-3ACA79721A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84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9896">
        <p:fade/>
      </p:transition>
    </mc:Choice>
    <mc:Fallback>
      <p:transition spd="med" advTm="49896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A4C066-E0FB-4E33-9649-92A2787A9B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82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5892">
        <p:fade/>
      </p:transition>
    </mc:Choice>
    <mc:Fallback>
      <p:transition spd="med" advTm="45892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2A6982-1F0D-431D-9A5D-EAEC3CE172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191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4440">
        <p:fade/>
      </p:transition>
    </mc:Choice>
    <mc:Fallback>
      <p:transition spd="med" advTm="6444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0</Words>
  <Application>Microsoft Office PowerPoint</Application>
  <PresentationFormat>Widescreen</PresentationFormat>
  <Paragraphs>0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131</cp:revision>
  <dcterms:created xsi:type="dcterms:W3CDTF">2017-01-03T08:36:00Z</dcterms:created>
  <dcterms:modified xsi:type="dcterms:W3CDTF">2021-01-02T11:18:48Z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