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869C6-CBAC-42A8-91DC-2E107EAB5C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奇妙十架-大米">
            <a:hlinkClick r:id="" action="ppaction://media"/>
            <a:extLst>
              <a:ext uri="{FF2B5EF4-FFF2-40B4-BE49-F238E27FC236}">
                <a16:creationId xmlns:a16="http://schemas.microsoft.com/office/drawing/2014/main" id="{AEAFC472-3670-4F8B-8924-681D46936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53">
        <p:fade/>
      </p:transition>
    </mc:Choice>
    <mc:Fallback xmlns="">
      <p:transition spd="med" advTm="108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07660-E5E8-410C-83BD-3ACA79721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896">
        <p:fade/>
      </p:transition>
    </mc:Choice>
    <mc:Fallback xmlns="">
      <p:transition spd="med" advTm="4989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A4C066-E0FB-4E33-9649-92A2787A9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892">
        <p:fade/>
      </p:transition>
    </mc:Choice>
    <mc:Fallback xmlns="">
      <p:transition spd="med" advTm="4589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2A6982-1F0D-431D-9A5D-EAEC3CE17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440">
        <p:fade/>
      </p:transition>
    </mc:Choice>
    <mc:Fallback xmlns="">
      <p:transition spd="med" advTm="6444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2021-01-02T11:23:55Z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