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74D09E-3374-4A91-9337-3E549BAB2DC0}" v="1" dt="2021-01-29T10:02:58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1B74D09E-3374-4A91-9337-3E549BAB2DC0}"/>
    <pc:docChg chg="custSel modSld">
      <pc:chgData name="X Jeremy" userId="7f7dfa19bb4c4406" providerId="LiveId" clId="{1B74D09E-3374-4A91-9337-3E549BAB2DC0}" dt="2021-01-29T10:03:00.950" v="2" actId="27614"/>
      <pc:docMkLst>
        <pc:docMk/>
      </pc:docMkLst>
      <pc:sldChg chg="addSp delSp modSp mod">
        <pc:chgData name="X Jeremy" userId="7f7dfa19bb4c4406" providerId="LiveId" clId="{1B74D09E-3374-4A91-9337-3E549BAB2DC0}" dt="2021-01-29T10:03:00.950" v="2" actId="27614"/>
        <pc:sldMkLst>
          <pc:docMk/>
          <pc:sldMk cId="0" sldId="267"/>
        </pc:sldMkLst>
        <pc:picChg chg="del">
          <ac:chgData name="X Jeremy" userId="7f7dfa19bb4c4406" providerId="LiveId" clId="{1B74D09E-3374-4A91-9337-3E549BAB2DC0}" dt="2021-01-29T10:02:52.261" v="0" actId="478"/>
          <ac:picMkLst>
            <pc:docMk/>
            <pc:sldMk cId="0" sldId="267"/>
            <ac:picMk id="3" creationId="{BCEF866E-8CBF-4511-96AE-6B44E0FC1F3A}"/>
          </ac:picMkLst>
        </pc:picChg>
        <pc:picChg chg="add mod">
          <ac:chgData name="X Jeremy" userId="7f7dfa19bb4c4406" providerId="LiveId" clId="{1B74D09E-3374-4A91-9337-3E549BAB2DC0}" dt="2021-01-29T10:03:00.950" v="2" actId="27614"/>
          <ac:picMkLst>
            <pc:docMk/>
            <pc:sldMk cId="0" sldId="267"/>
            <ac:picMk id="4" creationId="{4153736E-2455-4157-A688-CFD28C10193E}"/>
          </ac:picMkLst>
        </pc:picChg>
      </pc:sldChg>
    </pc:docChg>
  </pc:docChgLst>
  <pc:docChgLst>
    <pc:chgData name="X Jeremy" userId="7f7dfa19bb4c4406" providerId="LiveId" clId="{6C3F492E-D880-4221-A9B3-9F01BC8F39B7}"/>
    <pc:docChg chg="addSld modSld">
      <pc:chgData name="X Jeremy" userId="7f7dfa19bb4c4406" providerId="LiveId" clId="{6C3F492E-D880-4221-A9B3-9F01BC8F39B7}" dt="2020-05-27T11:01:38.959" v="8" actId="931"/>
      <pc:docMkLst>
        <pc:docMk/>
      </pc:docMkLst>
      <pc:sldChg chg="addSp modSp">
        <pc:chgData name="X Jeremy" userId="7f7dfa19bb4c4406" providerId="LiveId" clId="{6C3F492E-D880-4221-A9B3-9F01BC8F39B7}" dt="2020-05-27T11:01:10.996" v="4" actId="931"/>
        <pc:sldMkLst>
          <pc:docMk/>
          <pc:sldMk cId="0" sldId="267"/>
        </pc:sldMkLst>
        <pc:picChg chg="add mod">
          <ac:chgData name="X Jeremy" userId="7f7dfa19bb4c4406" providerId="LiveId" clId="{6C3F492E-D880-4221-A9B3-9F01BC8F39B7}" dt="2020-05-27T11:01:10.996" v="4" actId="931"/>
          <ac:picMkLst>
            <pc:docMk/>
            <pc:sldMk cId="0" sldId="267"/>
            <ac:picMk id="3" creationId="{BCEF866E-8CBF-4511-96AE-6B44E0FC1F3A}"/>
          </ac:picMkLst>
        </pc:picChg>
      </pc:sldChg>
      <pc:sldChg chg="addSp modSp add">
        <pc:chgData name="X Jeremy" userId="7f7dfa19bb4c4406" providerId="LiveId" clId="{6C3F492E-D880-4221-A9B3-9F01BC8F39B7}" dt="2020-05-27T11:01:17.717" v="5" actId="931"/>
        <pc:sldMkLst>
          <pc:docMk/>
          <pc:sldMk cId="707216632" sldId="268"/>
        </pc:sldMkLst>
        <pc:picChg chg="add mod">
          <ac:chgData name="X Jeremy" userId="7f7dfa19bb4c4406" providerId="LiveId" clId="{6C3F492E-D880-4221-A9B3-9F01BC8F39B7}" dt="2020-05-27T11:01:17.717" v="5" actId="931"/>
          <ac:picMkLst>
            <pc:docMk/>
            <pc:sldMk cId="707216632" sldId="268"/>
            <ac:picMk id="3" creationId="{971A0524-195B-469B-B8E0-75EF1F40B610}"/>
          </ac:picMkLst>
        </pc:picChg>
      </pc:sldChg>
      <pc:sldChg chg="addSp modSp add">
        <pc:chgData name="X Jeremy" userId="7f7dfa19bb4c4406" providerId="LiveId" clId="{6C3F492E-D880-4221-A9B3-9F01BC8F39B7}" dt="2020-05-27T11:01:24.232" v="6" actId="931"/>
        <pc:sldMkLst>
          <pc:docMk/>
          <pc:sldMk cId="1544579442" sldId="269"/>
        </pc:sldMkLst>
        <pc:picChg chg="add mod">
          <ac:chgData name="X Jeremy" userId="7f7dfa19bb4c4406" providerId="LiveId" clId="{6C3F492E-D880-4221-A9B3-9F01BC8F39B7}" dt="2020-05-27T11:01:24.232" v="6" actId="931"/>
          <ac:picMkLst>
            <pc:docMk/>
            <pc:sldMk cId="1544579442" sldId="269"/>
            <ac:picMk id="3" creationId="{91A6E7A1-E6CE-476F-91A2-4E10F5565794}"/>
          </ac:picMkLst>
        </pc:picChg>
      </pc:sldChg>
      <pc:sldChg chg="addSp modSp add">
        <pc:chgData name="X Jeremy" userId="7f7dfa19bb4c4406" providerId="LiveId" clId="{6C3F492E-D880-4221-A9B3-9F01BC8F39B7}" dt="2020-05-27T11:01:32.263" v="7" actId="931"/>
        <pc:sldMkLst>
          <pc:docMk/>
          <pc:sldMk cId="3484921827" sldId="270"/>
        </pc:sldMkLst>
        <pc:picChg chg="add mod">
          <ac:chgData name="X Jeremy" userId="7f7dfa19bb4c4406" providerId="LiveId" clId="{6C3F492E-D880-4221-A9B3-9F01BC8F39B7}" dt="2020-05-27T11:01:32.263" v="7" actId="931"/>
          <ac:picMkLst>
            <pc:docMk/>
            <pc:sldMk cId="3484921827" sldId="270"/>
            <ac:picMk id="3" creationId="{8171246A-6400-4CE2-AEED-E6933BCDA081}"/>
          </ac:picMkLst>
        </pc:picChg>
      </pc:sldChg>
      <pc:sldChg chg="addSp modSp add">
        <pc:chgData name="X Jeremy" userId="7f7dfa19bb4c4406" providerId="LiveId" clId="{6C3F492E-D880-4221-A9B3-9F01BC8F39B7}" dt="2020-05-27T11:01:38.959" v="8" actId="931"/>
        <pc:sldMkLst>
          <pc:docMk/>
          <pc:sldMk cId="1317468227" sldId="271"/>
        </pc:sldMkLst>
        <pc:picChg chg="add mod">
          <ac:chgData name="X Jeremy" userId="7f7dfa19bb4c4406" providerId="LiveId" clId="{6C3F492E-D880-4221-A9B3-9F01BC8F39B7}" dt="2020-05-27T11:01:38.959" v="8" actId="931"/>
          <ac:picMkLst>
            <pc:docMk/>
            <pc:sldMk cId="1317468227" sldId="271"/>
            <ac:picMk id="3" creationId="{F05DAABC-3734-43D7-9E91-235E58E5623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文本&#10;&#10;Description automatically generated">
            <a:extLst>
              <a:ext uri="{FF2B5EF4-FFF2-40B4-BE49-F238E27FC236}">
                <a16:creationId xmlns:a16="http://schemas.microsoft.com/office/drawing/2014/main" id="{4153736E-2455-4157-A688-CFD28C1019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1A0524-195B-469B-B8E0-75EF1F40B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1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A6E7A1-E6CE-476F-91A2-4E10F5565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7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71246A-6400-4CE2-AEED-E6933BCDA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2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5DAABC-3734-43D7-9E91-235E58E56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6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2021-01-29T10:03:01Z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