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41B69-0240-474E-ADA4-5A6800F35A01}" v="13" dt="2021-01-29T10:27:47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6C3F492E-D880-4221-A9B3-9F01BC8F39B7}"/>
    <pc:docChg chg="addSld modSld">
      <pc:chgData name="X Jeremy" userId="7f7dfa19bb4c4406" providerId="LiveId" clId="{6C3F492E-D880-4221-A9B3-9F01BC8F39B7}" dt="2020-05-27T11:01:38.959" v="8" actId="931"/>
      <pc:docMkLst>
        <pc:docMk/>
      </pc:docMkLst>
      <pc:sldChg chg="addSp modSp">
        <pc:chgData name="X Jeremy" userId="7f7dfa19bb4c4406" providerId="LiveId" clId="{6C3F492E-D880-4221-A9B3-9F01BC8F39B7}" dt="2020-05-27T11:01:10.996" v="4" actId="931"/>
        <pc:sldMkLst>
          <pc:docMk/>
          <pc:sldMk cId="0" sldId="267"/>
        </pc:sldMkLst>
        <pc:picChg chg="add mod">
          <ac:chgData name="X Jeremy" userId="7f7dfa19bb4c4406" providerId="LiveId" clId="{6C3F492E-D880-4221-A9B3-9F01BC8F39B7}" dt="2020-05-27T11:01:10.996" v="4" actId="931"/>
          <ac:picMkLst>
            <pc:docMk/>
            <pc:sldMk cId="0" sldId="267"/>
            <ac:picMk id="3" creationId="{BCEF866E-8CBF-4511-96AE-6B44E0FC1F3A}"/>
          </ac:picMkLst>
        </pc:picChg>
      </pc:sldChg>
      <pc:sldChg chg="addSp modSp add">
        <pc:chgData name="X Jeremy" userId="7f7dfa19bb4c4406" providerId="LiveId" clId="{6C3F492E-D880-4221-A9B3-9F01BC8F39B7}" dt="2020-05-27T11:01:17.717" v="5" actId="931"/>
        <pc:sldMkLst>
          <pc:docMk/>
          <pc:sldMk cId="707216632" sldId="268"/>
        </pc:sldMkLst>
        <pc:picChg chg="add mod">
          <ac:chgData name="X Jeremy" userId="7f7dfa19bb4c4406" providerId="LiveId" clId="{6C3F492E-D880-4221-A9B3-9F01BC8F39B7}" dt="2020-05-27T11:01:17.717" v="5" actId="931"/>
          <ac:picMkLst>
            <pc:docMk/>
            <pc:sldMk cId="707216632" sldId="268"/>
            <ac:picMk id="3" creationId="{971A0524-195B-469B-B8E0-75EF1F40B610}"/>
          </ac:picMkLst>
        </pc:picChg>
      </pc:sldChg>
      <pc:sldChg chg="addSp modSp add">
        <pc:chgData name="X Jeremy" userId="7f7dfa19bb4c4406" providerId="LiveId" clId="{6C3F492E-D880-4221-A9B3-9F01BC8F39B7}" dt="2020-05-27T11:01:24.232" v="6" actId="931"/>
        <pc:sldMkLst>
          <pc:docMk/>
          <pc:sldMk cId="1544579442" sldId="269"/>
        </pc:sldMkLst>
        <pc:picChg chg="add mod">
          <ac:chgData name="X Jeremy" userId="7f7dfa19bb4c4406" providerId="LiveId" clId="{6C3F492E-D880-4221-A9B3-9F01BC8F39B7}" dt="2020-05-27T11:01:24.232" v="6" actId="931"/>
          <ac:picMkLst>
            <pc:docMk/>
            <pc:sldMk cId="1544579442" sldId="269"/>
            <ac:picMk id="3" creationId="{91A6E7A1-E6CE-476F-91A2-4E10F5565794}"/>
          </ac:picMkLst>
        </pc:picChg>
      </pc:sldChg>
      <pc:sldChg chg="addSp modSp add">
        <pc:chgData name="X Jeremy" userId="7f7dfa19bb4c4406" providerId="LiveId" clId="{6C3F492E-D880-4221-A9B3-9F01BC8F39B7}" dt="2020-05-27T11:01:32.263" v="7" actId="931"/>
        <pc:sldMkLst>
          <pc:docMk/>
          <pc:sldMk cId="3484921827" sldId="270"/>
        </pc:sldMkLst>
        <pc:picChg chg="add mod">
          <ac:chgData name="X Jeremy" userId="7f7dfa19bb4c4406" providerId="LiveId" clId="{6C3F492E-D880-4221-A9B3-9F01BC8F39B7}" dt="2020-05-27T11:01:32.263" v="7" actId="931"/>
          <ac:picMkLst>
            <pc:docMk/>
            <pc:sldMk cId="3484921827" sldId="270"/>
            <ac:picMk id="3" creationId="{8171246A-6400-4CE2-AEED-E6933BCDA081}"/>
          </ac:picMkLst>
        </pc:picChg>
      </pc:sldChg>
      <pc:sldChg chg="addSp modSp add">
        <pc:chgData name="X Jeremy" userId="7f7dfa19bb4c4406" providerId="LiveId" clId="{6C3F492E-D880-4221-A9B3-9F01BC8F39B7}" dt="2020-05-27T11:01:38.959" v="8" actId="931"/>
        <pc:sldMkLst>
          <pc:docMk/>
          <pc:sldMk cId="1317468227" sldId="271"/>
        </pc:sldMkLst>
        <pc:picChg chg="add mod">
          <ac:chgData name="X Jeremy" userId="7f7dfa19bb4c4406" providerId="LiveId" clId="{6C3F492E-D880-4221-A9B3-9F01BC8F39B7}" dt="2020-05-27T11:01:38.959" v="8" actId="931"/>
          <ac:picMkLst>
            <pc:docMk/>
            <pc:sldMk cId="1317468227" sldId="271"/>
            <ac:picMk id="3" creationId="{F05DAABC-3734-43D7-9E91-235E58E5623D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70841B69-0240-474E-ADA4-5A6800F35A01}"/>
    <pc:docChg chg="undo custSel modSld">
      <pc:chgData name="X Jeremy" userId="7f7dfa19bb4c4406" providerId="LiveId" clId="{70841B69-0240-474E-ADA4-5A6800F35A01}" dt="2021-01-29T10:27:47.877" v="19"/>
      <pc:docMkLst>
        <pc:docMk/>
      </pc:docMkLst>
      <pc:sldChg chg="addSp delSp modSp mod modTransition delAnim modAnim">
        <pc:chgData name="X Jeremy" userId="7f7dfa19bb4c4406" providerId="LiveId" clId="{70841B69-0240-474E-ADA4-5A6800F35A01}" dt="2021-01-29T10:27:47.877" v="19"/>
        <pc:sldMkLst>
          <pc:docMk/>
          <pc:sldMk cId="0" sldId="267"/>
        </pc:sldMkLst>
        <pc:picChg chg="del">
          <ac:chgData name="X Jeremy" userId="7f7dfa19bb4c4406" providerId="LiveId" clId="{70841B69-0240-474E-ADA4-5A6800F35A01}" dt="2021-01-29T10:23:00.432" v="14" actId="478"/>
          <ac:picMkLst>
            <pc:docMk/>
            <pc:sldMk cId="0" sldId="267"/>
            <ac:picMk id="2" creationId="{8E611D76-627E-41BA-9458-32222D80EA5E}"/>
          </ac:picMkLst>
        </pc:picChg>
        <pc:picChg chg="add del">
          <ac:chgData name="X Jeremy" userId="7f7dfa19bb4c4406" providerId="LiveId" clId="{70841B69-0240-474E-ADA4-5A6800F35A01}" dt="2021-01-29T10:02:22.709" v="8" actId="478"/>
          <ac:picMkLst>
            <pc:docMk/>
            <pc:sldMk cId="0" sldId="267"/>
            <ac:picMk id="3" creationId="{BCEF866E-8CBF-4511-96AE-6B44E0FC1F3A}"/>
          </ac:picMkLst>
        </pc:picChg>
        <pc:picChg chg="add mod">
          <ac:chgData name="X Jeremy" userId="7f7dfa19bb4c4406" providerId="LiveId" clId="{70841B69-0240-474E-ADA4-5A6800F35A01}" dt="2021-01-29T10:23:18.734" v="15"/>
          <ac:picMkLst>
            <pc:docMk/>
            <pc:sldMk cId="0" sldId="267"/>
            <ac:picMk id="3" creationId="{C1710118-9940-477A-A76D-5491F72A6C14}"/>
          </ac:picMkLst>
        </pc:picChg>
        <pc:picChg chg="add del mod">
          <ac:chgData name="X Jeremy" userId="7f7dfa19bb4c4406" providerId="LiveId" clId="{70841B69-0240-474E-ADA4-5A6800F35A01}" dt="2021-01-29T10:01:06.097" v="6"/>
          <ac:picMkLst>
            <pc:docMk/>
            <pc:sldMk cId="0" sldId="267"/>
            <ac:picMk id="4" creationId="{EA61B18E-9C52-49C6-B0FD-49D8D49FD2F6}"/>
          </ac:picMkLst>
        </pc:picChg>
        <pc:picChg chg="add mod ord">
          <ac:chgData name="X Jeremy" userId="7f7dfa19bb4c4406" providerId="LiveId" clId="{70841B69-0240-474E-ADA4-5A6800F35A01}" dt="2021-01-29T10:02:34.953" v="12" actId="167"/>
          <ac:picMkLst>
            <pc:docMk/>
            <pc:sldMk cId="0" sldId="267"/>
            <ac:picMk id="6" creationId="{2DB58512-6615-4A6B-ACB8-FE52BD27FAF6}"/>
          </ac:picMkLst>
        </pc:picChg>
      </pc:sldChg>
      <pc:sldChg chg="modTransition">
        <pc:chgData name="X Jeremy" userId="7f7dfa19bb4c4406" providerId="LiveId" clId="{70841B69-0240-474E-ADA4-5A6800F35A01}" dt="2021-01-29T10:27:47.877" v="19"/>
        <pc:sldMkLst>
          <pc:docMk/>
          <pc:sldMk cId="707216632" sldId="268"/>
        </pc:sldMkLst>
      </pc:sldChg>
      <pc:sldChg chg="modTransition">
        <pc:chgData name="X Jeremy" userId="7f7dfa19bb4c4406" providerId="LiveId" clId="{70841B69-0240-474E-ADA4-5A6800F35A01}" dt="2021-01-29T10:27:47.877" v="19"/>
        <pc:sldMkLst>
          <pc:docMk/>
          <pc:sldMk cId="1544579442" sldId="269"/>
        </pc:sldMkLst>
      </pc:sldChg>
      <pc:sldChg chg="modTransition">
        <pc:chgData name="X Jeremy" userId="7f7dfa19bb4c4406" providerId="LiveId" clId="{70841B69-0240-474E-ADA4-5A6800F35A01}" dt="2021-01-29T10:27:47.877" v="19"/>
        <pc:sldMkLst>
          <pc:docMk/>
          <pc:sldMk cId="3484921827" sldId="270"/>
        </pc:sldMkLst>
      </pc:sldChg>
      <pc:sldChg chg="modTransition">
        <pc:chgData name="X Jeremy" userId="7f7dfa19bb4c4406" providerId="LiveId" clId="{70841B69-0240-474E-ADA4-5A6800F35A01}" dt="2021-01-29T10:27:47.877" v="19"/>
        <pc:sldMkLst>
          <pc:docMk/>
          <pc:sldMk cId="1317468227" sldId="271"/>
        </pc:sldMkLst>
      </pc:sldChg>
    </pc:docChg>
  </pc:docChgLst>
  <pc:docChgLst>
    <pc:chgData name="X Jeremy" userId="7f7dfa19bb4c4406" providerId="LiveId" clId="{E657531B-78BA-4EC1-9B2A-00AD18DF9B51}"/>
    <pc:docChg chg="modSld">
      <pc:chgData name="X Jeremy" userId="7f7dfa19bb4c4406" providerId="LiveId" clId="{E657531B-78BA-4EC1-9B2A-00AD18DF9B51}" dt="2020-06-08T08:18:34.121" v="1" actId="1076"/>
      <pc:docMkLst>
        <pc:docMk/>
      </pc:docMkLst>
      <pc:sldChg chg="addSp modSp mod modAnim">
        <pc:chgData name="X Jeremy" userId="7f7dfa19bb4c4406" providerId="LiveId" clId="{E657531B-78BA-4EC1-9B2A-00AD18DF9B51}" dt="2020-06-08T08:18:34.121" v="1" actId="1076"/>
        <pc:sldMkLst>
          <pc:docMk/>
          <pc:sldMk cId="0" sldId="267"/>
        </pc:sldMkLst>
        <pc:picChg chg="add mod">
          <ac:chgData name="X Jeremy" userId="7f7dfa19bb4c4406" providerId="LiveId" clId="{E657531B-78BA-4EC1-9B2A-00AD18DF9B51}" dt="2020-06-08T08:18:34.121" v="1" actId="1076"/>
          <ac:picMkLst>
            <pc:docMk/>
            <pc:sldMk cId="0" sldId="267"/>
            <ac:picMk id="2" creationId="{8E611D76-627E-41BA-9458-32222D80EA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文本&#10;&#10;Description automatically generated">
            <a:extLst>
              <a:ext uri="{FF2B5EF4-FFF2-40B4-BE49-F238E27FC236}">
                <a16:creationId xmlns:a16="http://schemas.microsoft.com/office/drawing/2014/main" id="{2DB58512-6615-4A6B-ACB8-FE52BD27F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坚固保障-大米">
            <a:hlinkClick r:id="" action="ppaction://media"/>
            <a:extLst>
              <a:ext uri="{FF2B5EF4-FFF2-40B4-BE49-F238E27FC236}">
                <a16:creationId xmlns:a16="http://schemas.microsoft.com/office/drawing/2014/main" id="{1BAF2F03-AEEA-40E8-AC53-13E7F1493F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9">
        <p:fade/>
      </p:transition>
    </mc:Choice>
    <mc:Fallback xmlns="">
      <p:transition spd="med" advTm="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A0524-195B-469B-B8E0-75EF1F40B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944">
        <p:fade/>
      </p:transition>
    </mc:Choice>
    <mc:Fallback xmlns="">
      <p:transition spd="med" advTm="5094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6E7A1-E6CE-476F-91A2-4E10F5565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802">
        <p:fade/>
      </p:transition>
    </mc:Choice>
    <mc:Fallback xmlns="">
      <p:transition spd="med" advTm="5180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1246A-6400-4CE2-AEED-E6933BCDA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139">
        <p:fade/>
      </p:transition>
    </mc:Choice>
    <mc:Fallback xmlns="">
      <p:transition spd="med" advTm="5213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DAABC-3734-43D7-9E91-235E58E56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165">
        <p:fade/>
      </p:transition>
    </mc:Choice>
    <mc:Fallback xmlns="">
      <p:transition spd="med" advTm="5516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2021-02-01T14:31:44Z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