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21DD3FBC-9E55-4F99-B7B1-317D61B8C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046D70C5-C753-486D-80CA-C7C9F86A3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F735BD6-3B96-4E4B-B4F2-5707528FD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&#10;&#10;Description automatically generated with medium confidence">
            <a:extLst>
              <a:ext uri="{FF2B5EF4-FFF2-40B4-BE49-F238E27FC236}">
                <a16:creationId xmlns:a16="http://schemas.microsoft.com/office/drawing/2014/main" id="{C2034370-17CC-43F4-99DA-CC952CDA8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4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48EA4285-B6C8-49C7-A1C3-83E3027EC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4A56779-39D4-4A57-AF61-485ECE72D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658A795C-3121-442B-BF5D-DF0D60597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CBF0318C-D177-431F-B7D3-11DEAB043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D8910159-6644-4358-B6D4-36D038CD1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2021-01-23T09:25:10Z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