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21DD3FBC-9E55-4F99-B7B1-317D61B8C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喜传福音-大米">
            <a:hlinkClick r:id="" action="ppaction://media"/>
            <a:extLst>
              <a:ext uri="{FF2B5EF4-FFF2-40B4-BE49-F238E27FC236}">
                <a16:creationId xmlns:a16="http://schemas.microsoft.com/office/drawing/2014/main" id="{5EBA7664-84F7-4A20-BC4A-AB561583B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96">
        <p:fade/>
      </p:transition>
    </mc:Choice>
    <mc:Fallback xmlns="">
      <p:transition spd="med" advTm="7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046D70C5-C753-486D-80CA-C7C9F86A3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597">
        <p:fade/>
      </p:transition>
    </mc:Choice>
    <mc:Fallback xmlns="">
      <p:transition spd="med" advTm="3459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F735BD6-3B96-4E4B-B4F2-5707528FD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881">
        <p:fade/>
      </p:transition>
    </mc:Choice>
    <mc:Fallback xmlns="">
      <p:transition spd="med" advTm="1688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&#10;&#10;Description automatically generated with medium confidence">
            <a:extLst>
              <a:ext uri="{FF2B5EF4-FFF2-40B4-BE49-F238E27FC236}">
                <a16:creationId xmlns:a16="http://schemas.microsoft.com/office/drawing/2014/main" id="{C2034370-17CC-43F4-99DA-CC952CDA8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021">
        <p:fade/>
      </p:transition>
    </mc:Choice>
    <mc:Fallback xmlns="">
      <p:transition spd="med" advTm="3502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48EA4285-B6C8-49C7-A1C3-83E3027EC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167">
        <p:fade/>
      </p:transition>
    </mc:Choice>
    <mc:Fallback xmlns="">
      <p:transition spd="med" advTm="1616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4A56779-39D4-4A57-AF61-485ECE72D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520">
        <p:fade/>
      </p:transition>
    </mc:Choice>
    <mc:Fallback xmlns="">
      <p:transition spd="med" advTm="3452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658A795C-3121-442B-BF5D-DF0D60597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35">
        <p:fade/>
      </p:transition>
    </mc:Choice>
    <mc:Fallback xmlns="">
      <p:transition spd="med" advTm="1653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CBF0318C-D177-431F-B7D3-11DEAB043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41">
        <p:fade/>
      </p:transition>
    </mc:Choice>
    <mc:Fallback xmlns="">
      <p:transition spd="med" advTm="3414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D8910159-6644-4358-B6D4-36D038CD1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70">
        <p:fade/>
      </p:transition>
    </mc:Choice>
    <mc:Fallback xmlns="">
      <p:transition spd="med" advTm="2107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2021-01-23T09:48:54Z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