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B809A029-E29B-465D-ADCF-944406891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向万邦传福音-大米">
            <a:hlinkClick r:id="" action="ppaction://media"/>
            <a:extLst>
              <a:ext uri="{FF2B5EF4-FFF2-40B4-BE49-F238E27FC236}">
                <a16:creationId xmlns:a16="http://schemas.microsoft.com/office/drawing/2014/main" id="{3C2FBEE4-12E3-440A-A4BF-5E1FCCAF4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51">
        <p:fade/>
      </p:transition>
    </mc:Choice>
    <mc:Fallback xmlns="">
      <p:transition spd="med" advTm="81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D1E81323-84A9-49E3-A613-18891E5B0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709">
        <p:fade/>
      </p:transition>
    </mc:Choice>
    <mc:Fallback xmlns="">
      <p:transition spd="med" advTm="4070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A51CD2C7-4612-4889-B2F5-723D63D0D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593">
        <p:fade/>
      </p:transition>
    </mc:Choice>
    <mc:Fallback xmlns="">
      <p:transition spd="med" advTm="3859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照片, 桌子&#10;&#10;Description automatically generated">
            <a:extLst>
              <a:ext uri="{FF2B5EF4-FFF2-40B4-BE49-F238E27FC236}">
                <a16:creationId xmlns:a16="http://schemas.microsoft.com/office/drawing/2014/main" id="{52402AE9-8D7B-4426-8D70-9DF9B6106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199">
        <p:fade/>
      </p:transition>
    </mc:Choice>
    <mc:Fallback xmlns="">
      <p:transition spd="med" advTm="3819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&#10;&#10;Description automatically generated with low confidence">
            <a:extLst>
              <a:ext uri="{FF2B5EF4-FFF2-40B4-BE49-F238E27FC236}">
                <a16:creationId xmlns:a16="http://schemas.microsoft.com/office/drawing/2014/main" id="{E59BFA21-51F1-4515-BDE6-4A8D444CB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702">
        <p:fade/>
      </p:transition>
    </mc:Choice>
    <mc:Fallback xmlns="">
      <p:transition spd="med" advTm="4170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2021-02-12T06:46:36Z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