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CDD1F6C6-BA15-452B-B63D-50488E67D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medium confidence">
            <a:extLst>
              <a:ext uri="{FF2B5EF4-FFF2-40B4-BE49-F238E27FC236}">
                <a16:creationId xmlns:a16="http://schemas.microsoft.com/office/drawing/2014/main" id="{7B3E9B93-B690-4ACC-837E-6D75B7148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900E4D40-60B3-4957-AEA5-7E56389D9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08D44840-1855-4680-B900-67FA85A7A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7007B-F34D-4EC8-9EB8-C04799C04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2021-02-11T08:21:10Z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