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CDD1F6C6-BA15-452B-B63D-50488E67D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只要信祂-伴奏">
            <a:hlinkClick r:id="" action="ppaction://media"/>
            <a:extLst>
              <a:ext uri="{FF2B5EF4-FFF2-40B4-BE49-F238E27FC236}">
                <a16:creationId xmlns:a16="http://schemas.microsoft.com/office/drawing/2014/main" id="{DC8C9A6F-C83C-48FD-8621-3E0BBC8D4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43">
        <p:fade/>
      </p:transition>
    </mc:Choice>
    <mc:Fallback>
      <p:transition spd="med" advTm="10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7B3E9B93-B690-4ACC-837E-6D75B7148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945">
        <p:fade/>
      </p:transition>
    </mc:Choice>
    <mc:Fallback>
      <p:transition spd="med" advTm="4194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00E4D40-60B3-4957-AEA5-7E56389D9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200">
        <p:fade/>
      </p:transition>
    </mc:Choice>
    <mc:Fallback>
      <p:transition spd="med" advTm="412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8D44840-1855-4680-B900-67FA85A7A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234">
        <p:fade/>
      </p:transition>
    </mc:Choice>
    <mc:Fallback>
      <p:transition spd="med" advTm="732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2021-02-11T08:29:12Z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