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CDD1F6C6-BA15-452B-B63D-50488E67DC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只要信祂-大米">
            <a:hlinkClick r:id="" action="ppaction://media"/>
            <a:extLst>
              <a:ext uri="{FF2B5EF4-FFF2-40B4-BE49-F238E27FC236}">
                <a16:creationId xmlns:a16="http://schemas.microsoft.com/office/drawing/2014/main" id="{B5C6EFB7-D3F0-4D77-89AA-97038798D8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43">
        <p:fade/>
      </p:transition>
    </mc:Choice>
    <mc:Fallback xmlns="">
      <p:transition spd="med" advTm="100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medium confidence">
            <a:extLst>
              <a:ext uri="{FF2B5EF4-FFF2-40B4-BE49-F238E27FC236}">
                <a16:creationId xmlns:a16="http://schemas.microsoft.com/office/drawing/2014/main" id="{7B3E9B93-B690-4ACC-837E-6D75B7148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2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945">
        <p:fade/>
      </p:transition>
    </mc:Choice>
    <mc:Fallback xmlns="">
      <p:transition spd="med" advTm="4194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900E4D40-60B3-4957-AEA5-7E56389D9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200">
        <p:fade/>
      </p:transition>
    </mc:Choice>
    <mc:Fallback xmlns="">
      <p:transition spd="med" advTm="412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08D44840-1855-4680-B900-67FA85A7A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234">
        <p:fade/>
      </p:transition>
    </mc:Choice>
    <mc:Fallback xmlns="">
      <p:transition spd="med" advTm="7323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132</cp:revision>
  <dcterms:created xsi:type="dcterms:W3CDTF">2017-01-03T08:36:00Z</dcterms:created>
  <dcterms:modified xsi:type="dcterms:W3CDTF">2021-02-11T08:39:25Z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