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D83D4BE0-E761-4C2D-ABF0-F9B69F56F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形状&#10;&#10;Description automatically generated">
            <a:extLst>
              <a:ext uri="{FF2B5EF4-FFF2-40B4-BE49-F238E27FC236}">
                <a16:creationId xmlns:a16="http://schemas.microsoft.com/office/drawing/2014/main" id="{8D37AAB6-F23E-49FA-8D40-FBA4CCE83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0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图示&#10;&#10;Description automatically generated">
            <a:extLst>
              <a:ext uri="{FF2B5EF4-FFF2-40B4-BE49-F238E27FC236}">
                <a16:creationId xmlns:a16="http://schemas.microsoft.com/office/drawing/2014/main" id="{C2484DF9-8781-4444-8410-38C1F9FC4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5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8A266484-324E-4FB0-B0AA-F458567D0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0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图示&#10;&#10;Description automatically generated">
            <a:extLst>
              <a:ext uri="{FF2B5EF4-FFF2-40B4-BE49-F238E27FC236}">
                <a16:creationId xmlns:a16="http://schemas.microsoft.com/office/drawing/2014/main" id="{BFBE058C-BBB2-46CD-B3DD-AD650577C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箭头&#10;&#10;Description automatically generated with medium confidence">
            <a:extLst>
              <a:ext uri="{FF2B5EF4-FFF2-40B4-BE49-F238E27FC236}">
                <a16:creationId xmlns:a16="http://schemas.microsoft.com/office/drawing/2014/main" id="{82871855-3BC3-40A1-B2A0-1DC1C60EC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6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图示&#10;&#10;Description automatically generated">
            <a:extLst>
              <a:ext uri="{FF2B5EF4-FFF2-40B4-BE49-F238E27FC236}">
                <a16:creationId xmlns:a16="http://schemas.microsoft.com/office/drawing/2014/main" id="{0B0E72E0-64B6-4029-BC9B-7A0F3C792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2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3B9E718C-1378-4AD7-A790-B40B4AA85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图示&#10;&#10;Description automatically generated">
            <a:extLst>
              <a:ext uri="{FF2B5EF4-FFF2-40B4-BE49-F238E27FC236}">
                <a16:creationId xmlns:a16="http://schemas.microsoft.com/office/drawing/2014/main" id="{5AF27C01-9141-4411-A37C-21FA12D0D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6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2021-01-30T06:44:46Z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