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D83D4BE0-E761-4C2D-ABF0-F9B69F56F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古旧十架-伴奏">
            <a:hlinkClick r:id="" action="ppaction://media"/>
            <a:extLst>
              <a:ext uri="{FF2B5EF4-FFF2-40B4-BE49-F238E27FC236}">
                <a16:creationId xmlns:a16="http://schemas.microsoft.com/office/drawing/2014/main" id="{F9CC0757-8E05-44C2-BEC0-5527B74A2F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21">
        <p:fade/>
      </p:transition>
    </mc:Choice>
    <mc:Fallback xmlns="">
      <p:transition spd="med" advTm="55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形状&#10;&#10;Description automatically generated">
            <a:extLst>
              <a:ext uri="{FF2B5EF4-FFF2-40B4-BE49-F238E27FC236}">
                <a16:creationId xmlns:a16="http://schemas.microsoft.com/office/drawing/2014/main" id="{8D37AAB6-F23E-49FA-8D40-FBA4CCE83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188">
        <p:fade/>
      </p:transition>
    </mc:Choice>
    <mc:Fallback xmlns="">
      <p:transition spd="med" advTm="3318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图示&#10;&#10;Description automatically generated">
            <a:extLst>
              <a:ext uri="{FF2B5EF4-FFF2-40B4-BE49-F238E27FC236}">
                <a16:creationId xmlns:a16="http://schemas.microsoft.com/office/drawing/2014/main" id="{C2484DF9-8781-4444-8410-38C1F9FC4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501">
        <p:fade/>
      </p:transition>
    </mc:Choice>
    <mc:Fallback xmlns="">
      <p:transition spd="med" advTm="3050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8A266484-324E-4FB0-B0AA-F458567D0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794">
        <p:fade/>
      </p:transition>
    </mc:Choice>
    <mc:Fallback xmlns="">
      <p:transition spd="med" advTm="2979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图示&#10;&#10;Description automatically generated">
            <a:extLst>
              <a:ext uri="{FF2B5EF4-FFF2-40B4-BE49-F238E27FC236}">
                <a16:creationId xmlns:a16="http://schemas.microsoft.com/office/drawing/2014/main" id="{BFBE058C-BBB2-46CD-B3DD-AD650577C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237">
        <p:fade/>
      </p:transition>
    </mc:Choice>
    <mc:Fallback xmlns="">
      <p:transition spd="med" advTm="2923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箭头&#10;&#10;Description automatically generated with medium confidence">
            <a:extLst>
              <a:ext uri="{FF2B5EF4-FFF2-40B4-BE49-F238E27FC236}">
                <a16:creationId xmlns:a16="http://schemas.microsoft.com/office/drawing/2014/main" id="{82871855-3BC3-40A1-B2A0-1DC1C60EC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559">
        <p:fade/>
      </p:transition>
    </mc:Choice>
    <mc:Fallback xmlns="">
      <p:transition spd="med" advTm="3055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图示&#10;&#10;Description automatically generated">
            <a:extLst>
              <a:ext uri="{FF2B5EF4-FFF2-40B4-BE49-F238E27FC236}">
                <a16:creationId xmlns:a16="http://schemas.microsoft.com/office/drawing/2014/main" id="{0B0E72E0-64B6-4029-BC9B-7A0F3C792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952">
        <p:fade/>
      </p:transition>
    </mc:Choice>
    <mc:Fallback xmlns="">
      <p:transition spd="med" advTm="2895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3B9E718C-1378-4AD7-A790-B40B4AA85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71">
        <p:fade/>
      </p:transition>
    </mc:Choice>
    <mc:Fallback xmlns="">
      <p:transition spd="med" advTm="3467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图示&#10;&#10;Description automatically generated">
            <a:extLst>
              <a:ext uri="{FF2B5EF4-FFF2-40B4-BE49-F238E27FC236}">
                <a16:creationId xmlns:a16="http://schemas.microsoft.com/office/drawing/2014/main" id="{5AF27C01-9141-4411-A37C-21FA12D0D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40">
        <p:fade/>
      </p:transition>
    </mc:Choice>
    <mc:Fallback xmlns="">
      <p:transition spd="med" advTm="4284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Widescreen</PresentationFormat>
  <Paragraphs>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2021-01-30T06:44:10Z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