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文本&#10;&#10;Description automatically generated">
            <a:extLst>
              <a:ext uri="{FF2B5EF4-FFF2-40B4-BE49-F238E27FC236}">
                <a16:creationId xmlns:a16="http://schemas.microsoft.com/office/drawing/2014/main" id="{E4F08091-C81E-4F1D-8607-5F2343CCB8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图片包含 形状&#10;&#10;Description automatically generated">
            <a:extLst>
              <a:ext uri="{FF2B5EF4-FFF2-40B4-BE49-F238E27FC236}">
                <a16:creationId xmlns:a16="http://schemas.microsoft.com/office/drawing/2014/main" id="{E636996E-5199-42EC-BDB7-BA0149BEAF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72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84A794-83BF-41CD-AC30-C08CA6690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45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图片包含 形状&#10;&#10;Description automatically generated">
            <a:extLst>
              <a:ext uri="{FF2B5EF4-FFF2-40B4-BE49-F238E27FC236}">
                <a16:creationId xmlns:a16="http://schemas.microsoft.com/office/drawing/2014/main" id="{0ACBCDB1-6303-4AD1-AB4B-44CAFCE8EA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9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A70B96-DF21-4589-A3D2-C67530FBC3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31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129</cp:revision>
  <dcterms:created xsi:type="dcterms:W3CDTF">2017-01-03T08:36:00Z</dcterms:created>
  <dcterms:modified xsi:type="dcterms:W3CDTF">2021-02-04T14:20:13Z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