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E4F08091-C81E-4F1D-8607-5F2343CCB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亲爱主牵我手-伴奏">
            <a:hlinkClick r:id="" action="ppaction://media"/>
            <a:extLst>
              <a:ext uri="{FF2B5EF4-FFF2-40B4-BE49-F238E27FC236}">
                <a16:creationId xmlns:a16="http://schemas.microsoft.com/office/drawing/2014/main" id="{59D4D57B-1E38-4932-B4F0-DE35849EA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910">
        <p:fade/>
      </p:transition>
    </mc:Choice>
    <mc:Fallback>
      <p:transition spd="med" advTm="89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形状&#10;&#10;Description automatically generated">
            <a:extLst>
              <a:ext uri="{FF2B5EF4-FFF2-40B4-BE49-F238E27FC236}">
                <a16:creationId xmlns:a16="http://schemas.microsoft.com/office/drawing/2014/main" id="{E636996E-5199-42EC-BDB7-BA0149BEA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227">
        <p:fade/>
      </p:transition>
    </mc:Choice>
    <mc:Fallback>
      <p:transition spd="med" advTm="3522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84A794-83BF-41CD-AC30-C08CA6690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5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154">
        <p:fade/>
      </p:transition>
    </mc:Choice>
    <mc:Fallback>
      <p:transition spd="med" advTm="3715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形状&#10;&#10;Description automatically generated">
            <a:extLst>
              <a:ext uri="{FF2B5EF4-FFF2-40B4-BE49-F238E27FC236}">
                <a16:creationId xmlns:a16="http://schemas.microsoft.com/office/drawing/2014/main" id="{0ACBCDB1-6303-4AD1-AB4B-44CAFCE8E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115">
        <p:fade/>
      </p:transition>
    </mc:Choice>
    <mc:Fallback>
      <p:transition spd="med" advTm="3511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A70B96-DF21-4589-A3D2-C67530FBC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425">
        <p:fade/>
      </p:transition>
    </mc:Choice>
    <mc:Fallback>
      <p:transition spd="med" advTm="6542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2021-02-04T14:24:41Z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