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F5FD39-6FF0-4E1C-B959-6E88C1495B79}" v="7" dt="2020-03-03T11:10:32.884"/>
    <p1510:client id="{EBC2A44E-B17D-4C52-9DEC-5A9973590B62}" v="30" dt="2020-03-03T11:06:14.6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EBC2A44E-B17D-4C52-9DEC-5A9973590B62}"/>
    <pc:docChg chg="undo custSel addSld delSld modSld">
      <pc:chgData name="X Jeremy" userId="7f7dfa19bb4c4406" providerId="LiveId" clId="{EBC2A44E-B17D-4C52-9DEC-5A9973590B62}" dt="2020-03-03T11:06:25.556" v="807" actId="6549"/>
      <pc:docMkLst>
        <pc:docMk/>
      </pc:docMkLst>
      <pc:sldChg chg="addSp delSp modSp">
        <pc:chgData name="X Jeremy" userId="7f7dfa19bb4c4406" providerId="LiveId" clId="{EBC2A44E-B17D-4C52-9DEC-5A9973590B62}" dt="2020-03-03T10:52:11.835" v="547"/>
        <pc:sldMkLst>
          <pc:docMk/>
          <pc:sldMk cId="0" sldId="267"/>
        </pc:sldMkLst>
        <pc:spChg chg="mod">
          <ac:chgData name="X Jeremy" userId="7f7dfa19bb4c4406" providerId="LiveId" clId="{EBC2A44E-B17D-4C52-9DEC-5A9973590B62}" dt="2020-02-19T13:27:53.197" v="116" actId="20577"/>
          <ac:spMkLst>
            <pc:docMk/>
            <pc:sldMk cId="0" sldId="267"/>
            <ac:spMk id="2" creationId="{00000000-0000-0000-0000-000000000000}"/>
          </ac:spMkLst>
        </pc:spChg>
        <pc:picChg chg="add">
          <ac:chgData name="X Jeremy" userId="7f7dfa19bb4c4406" providerId="LiveId" clId="{EBC2A44E-B17D-4C52-9DEC-5A9973590B62}" dt="2020-03-03T10:52:11.835" v="547"/>
          <ac:picMkLst>
            <pc:docMk/>
            <pc:sldMk cId="0" sldId="267"/>
            <ac:picMk id="4" creationId="{8981C3C3-1BE9-4FE7-985B-AAE86228546A}"/>
          </ac:picMkLst>
        </pc:picChg>
        <pc:picChg chg="del">
          <ac:chgData name="X Jeremy" userId="7f7dfa19bb4c4406" providerId="LiveId" clId="{EBC2A44E-B17D-4C52-9DEC-5A9973590B62}" dt="2020-03-03T10:52:10.826" v="546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EBC2A44E-B17D-4C52-9DEC-5A9973590B62}" dt="2020-03-03T11:03:23.992" v="737" actId="20577"/>
        <pc:sldMkLst>
          <pc:docMk/>
          <pc:sldMk cId="2642496940" sldId="275"/>
        </pc:sldMkLst>
        <pc:spChg chg="mod">
          <ac:chgData name="X Jeremy" userId="7f7dfa19bb4c4406" providerId="LiveId" clId="{EBC2A44E-B17D-4C52-9DEC-5A9973590B62}" dt="2020-02-19T13:28:47.503" v="159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EBC2A44E-B17D-4C52-9DEC-5A9973590B62}" dt="2020-03-03T11:03:23.992" v="737" actId="20577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EBC2A44E-B17D-4C52-9DEC-5A9973590B62}" dt="2020-02-19T13:29:25.946" v="170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EBC2A44E-B17D-4C52-9DEC-5A9973590B62}" dt="2020-02-19T13:28:59.709" v="168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EBC2A44E-B17D-4C52-9DEC-5A9973590B62}" dt="2020-03-03T11:03:14.133" v="735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EBC2A44E-B17D-4C52-9DEC-5A9973590B62}" dt="2020-02-19T13:29:27.579" v="171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EBC2A44E-B17D-4C52-9DEC-5A9973590B62}" dt="2020-02-19T13:29:29.938" v="172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EBC2A44E-B17D-4C52-9DEC-5A9973590B62}" dt="2020-02-19T13:29:32.239" v="173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EBC2A44E-B17D-4C52-9DEC-5A9973590B62}" dt="2020-02-19T13:29:29.938" v="172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EBC2A44E-B17D-4C52-9DEC-5A9973590B62}" dt="2020-02-19T13:28:54.666" v="165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EBC2A44E-B17D-4C52-9DEC-5A9973590B62}" dt="2020-02-19T13:29:32.239" v="173" actId="478"/>
          <ac:spMkLst>
            <pc:docMk/>
            <pc:sldMk cId="2642496940" sldId="275"/>
            <ac:spMk id="16" creationId="{8C752700-13EF-493D-80A3-C48B4C2A3424}"/>
          </ac:spMkLst>
        </pc:spChg>
        <pc:spChg chg="del">
          <ac:chgData name="X Jeremy" userId="7f7dfa19bb4c4406" providerId="LiveId" clId="{EBC2A44E-B17D-4C52-9DEC-5A9973590B62}" dt="2020-02-19T13:29:29.938" v="172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EBC2A44E-B17D-4C52-9DEC-5A9973590B62}" dt="2020-02-19T13:29:32.239" v="173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EBC2A44E-B17D-4C52-9DEC-5A9973590B62}" dt="2020-03-03T10:51:46.659" v="545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EBC2A44E-B17D-4C52-9DEC-5A9973590B62}" dt="2020-03-03T10:52:18.729" v="548"/>
          <ac:picMkLst>
            <pc:docMk/>
            <pc:sldMk cId="2642496940" sldId="275"/>
            <ac:picMk id="11" creationId="{EA68EE20-9861-4A9A-B621-3C7204133235}"/>
          </ac:picMkLst>
        </pc:picChg>
      </pc:sldChg>
      <pc:sldChg chg="modSp add">
        <pc:chgData name="X Jeremy" userId="7f7dfa19bb4c4406" providerId="LiveId" clId="{EBC2A44E-B17D-4C52-9DEC-5A9973590B62}" dt="2020-03-03T11:05:08.966" v="771" actId="6549"/>
        <pc:sldMkLst>
          <pc:docMk/>
          <pc:sldMk cId="647320310" sldId="276"/>
        </pc:sldMkLst>
        <pc:spChg chg="mod">
          <ac:chgData name="X Jeremy" userId="7f7dfa19bb4c4406" providerId="LiveId" clId="{EBC2A44E-B17D-4C52-9DEC-5A9973590B62}" dt="2020-03-03T11:05:08.966" v="771" actId="6549"/>
          <ac:spMkLst>
            <pc:docMk/>
            <pc:sldMk cId="647320310" sldId="276"/>
            <ac:spMk id="3" creationId="{00000000-0000-0000-0000-000000000000}"/>
          </ac:spMkLst>
        </pc:spChg>
        <pc:spChg chg="mod">
          <ac:chgData name="X Jeremy" userId="7f7dfa19bb4c4406" providerId="LiveId" clId="{EBC2A44E-B17D-4C52-9DEC-5A9973590B62}" dt="2020-03-03T11:04:05.858" v="742" actId="20577"/>
          <ac:spMkLst>
            <pc:docMk/>
            <pc:sldMk cId="647320310" sldId="276"/>
            <ac:spMk id="5" creationId="{00000000-0000-0000-0000-000000000000}"/>
          </ac:spMkLst>
        </pc:spChg>
        <pc:spChg chg="mod">
          <ac:chgData name="X Jeremy" userId="7f7dfa19bb4c4406" providerId="LiveId" clId="{EBC2A44E-B17D-4C52-9DEC-5A9973590B62}" dt="2020-03-03T11:04:02.991" v="740" actId="20577"/>
          <ac:spMkLst>
            <pc:docMk/>
            <pc:sldMk cId="647320310" sldId="276"/>
            <ac:spMk id="9" creationId="{A2FA783B-3A06-46C6-B929-51B2E2064045}"/>
          </ac:spMkLst>
        </pc:spChg>
      </pc:sldChg>
      <pc:sldChg chg="del">
        <pc:chgData name="X Jeremy" userId="7f7dfa19bb4c4406" providerId="LiveId" clId="{EBC2A44E-B17D-4C52-9DEC-5A9973590B62}" dt="2020-02-19T13:29:03.460" v="169" actId="47"/>
        <pc:sldMkLst>
          <pc:docMk/>
          <pc:sldMk cId="3034677651" sldId="276"/>
        </pc:sldMkLst>
      </pc:sldChg>
      <pc:sldChg chg="del">
        <pc:chgData name="X Jeremy" userId="7f7dfa19bb4c4406" providerId="LiveId" clId="{EBC2A44E-B17D-4C52-9DEC-5A9973590B62}" dt="2020-02-19T13:29:03.460" v="169" actId="47"/>
        <pc:sldMkLst>
          <pc:docMk/>
          <pc:sldMk cId="7195249" sldId="277"/>
        </pc:sldMkLst>
      </pc:sldChg>
      <pc:sldChg chg="modSp add">
        <pc:chgData name="X Jeremy" userId="7f7dfa19bb4c4406" providerId="LiveId" clId="{EBC2A44E-B17D-4C52-9DEC-5A9973590B62}" dt="2020-03-03T11:06:25.556" v="807" actId="6549"/>
        <pc:sldMkLst>
          <pc:docMk/>
          <pc:sldMk cId="2503562897" sldId="277"/>
        </pc:sldMkLst>
        <pc:spChg chg="mod">
          <ac:chgData name="X Jeremy" userId="7f7dfa19bb4c4406" providerId="LiveId" clId="{EBC2A44E-B17D-4C52-9DEC-5A9973590B62}" dt="2020-03-03T11:06:25.556" v="807" actId="6549"/>
          <ac:spMkLst>
            <pc:docMk/>
            <pc:sldMk cId="2503562897" sldId="277"/>
            <ac:spMk id="3" creationId="{00000000-0000-0000-0000-000000000000}"/>
          </ac:spMkLst>
        </pc:spChg>
        <pc:spChg chg="mod">
          <ac:chgData name="X Jeremy" userId="7f7dfa19bb4c4406" providerId="LiveId" clId="{EBC2A44E-B17D-4C52-9DEC-5A9973590B62}" dt="2020-03-03T11:05:20.286" v="776" actId="20577"/>
          <ac:spMkLst>
            <pc:docMk/>
            <pc:sldMk cId="2503562897" sldId="277"/>
            <ac:spMk id="5" creationId="{00000000-0000-0000-0000-000000000000}"/>
          </ac:spMkLst>
        </pc:spChg>
        <pc:spChg chg="mod">
          <ac:chgData name="X Jeremy" userId="7f7dfa19bb4c4406" providerId="LiveId" clId="{EBC2A44E-B17D-4C52-9DEC-5A9973590B62}" dt="2020-03-03T11:05:16.886" v="774" actId="20577"/>
          <ac:spMkLst>
            <pc:docMk/>
            <pc:sldMk cId="2503562897" sldId="277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93F5FD39-6FF0-4E1C-B959-6E88C1495B79}"/>
    <pc:docChg chg="custSel addSld delSld modSld">
      <pc:chgData name="X Jeremy" userId="7f7dfa19bb4c4406" providerId="LiveId" clId="{93F5FD39-6FF0-4E1C-B959-6E88C1495B79}" dt="2020-03-03T11:10:34.854" v="15" actId="962"/>
      <pc:docMkLst>
        <pc:docMk/>
      </pc:docMkLst>
      <pc:sldChg chg="addSp delSp modSp">
        <pc:chgData name="X Jeremy" userId="7f7dfa19bb4c4406" providerId="LiveId" clId="{93F5FD39-6FF0-4E1C-B959-6E88C1495B79}" dt="2020-03-03T11:10:10.834" v="7" actId="27614"/>
        <pc:sldMkLst>
          <pc:docMk/>
          <pc:sldMk cId="0" sldId="267"/>
        </pc:sldMkLst>
        <pc:spChg chg="del">
          <ac:chgData name="X Jeremy" userId="7f7dfa19bb4c4406" providerId="LiveId" clId="{93F5FD39-6FF0-4E1C-B959-6E88C1495B79}" dt="2020-03-03T11:09:36.657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93F5FD39-6FF0-4E1C-B959-6E88C1495B79}" dt="2020-03-03T11:09:38.086" v="1" actId="478"/>
          <ac:spMkLst>
            <pc:docMk/>
            <pc:sldMk cId="0" sldId="267"/>
            <ac:spMk id="5" creationId="{6CBA6104-EA67-40E8-8AB8-7DBD2A1B1BA2}"/>
          </ac:spMkLst>
        </pc:spChg>
        <pc:picChg chg="del">
          <ac:chgData name="X Jeremy" userId="7f7dfa19bb4c4406" providerId="LiveId" clId="{93F5FD39-6FF0-4E1C-B959-6E88C1495B79}" dt="2020-03-03T11:09:36.657" v="0" actId="478"/>
          <ac:picMkLst>
            <pc:docMk/>
            <pc:sldMk cId="0" sldId="267"/>
            <ac:picMk id="4" creationId="{8981C3C3-1BE9-4FE7-985B-AAE86228546A}"/>
          </ac:picMkLst>
        </pc:picChg>
        <pc:picChg chg="add mod">
          <ac:chgData name="X Jeremy" userId="7f7dfa19bb4c4406" providerId="LiveId" clId="{93F5FD39-6FF0-4E1C-B959-6E88C1495B79}" dt="2020-03-03T11:10:10.834" v="7" actId="27614"/>
          <ac:picMkLst>
            <pc:docMk/>
            <pc:sldMk cId="0" sldId="267"/>
            <ac:picMk id="7" creationId="{781EE16E-80B0-4B0D-93A3-8B323C0EBFAB}"/>
          </ac:picMkLst>
        </pc:picChg>
      </pc:sldChg>
      <pc:sldChg chg="addSp modSp add">
        <pc:chgData name="X Jeremy" userId="7f7dfa19bb4c4406" providerId="LiveId" clId="{93F5FD39-6FF0-4E1C-B959-6E88C1495B79}" dt="2020-03-03T11:10:19.066" v="9" actId="27614"/>
        <pc:sldMkLst>
          <pc:docMk/>
          <pc:sldMk cId="1321707590" sldId="268"/>
        </pc:sldMkLst>
        <pc:picChg chg="add mod">
          <ac:chgData name="X Jeremy" userId="7f7dfa19bb4c4406" providerId="LiveId" clId="{93F5FD39-6FF0-4E1C-B959-6E88C1495B79}" dt="2020-03-03T11:10:19.066" v="9" actId="27614"/>
          <ac:picMkLst>
            <pc:docMk/>
            <pc:sldMk cId="1321707590" sldId="268"/>
            <ac:picMk id="3" creationId="{16568968-E833-4240-83A2-D7515E6CC64B}"/>
          </ac:picMkLst>
        </pc:picChg>
      </pc:sldChg>
      <pc:sldChg chg="addSp modSp add">
        <pc:chgData name="X Jeremy" userId="7f7dfa19bb4c4406" providerId="LiveId" clId="{93F5FD39-6FF0-4E1C-B959-6E88C1495B79}" dt="2020-03-03T11:10:26.038" v="12" actId="962"/>
        <pc:sldMkLst>
          <pc:docMk/>
          <pc:sldMk cId="4071540704" sldId="269"/>
        </pc:sldMkLst>
        <pc:picChg chg="add mod">
          <ac:chgData name="X Jeremy" userId="7f7dfa19bb4c4406" providerId="LiveId" clId="{93F5FD39-6FF0-4E1C-B959-6E88C1495B79}" dt="2020-03-03T11:10:26.038" v="12" actId="962"/>
          <ac:picMkLst>
            <pc:docMk/>
            <pc:sldMk cId="4071540704" sldId="269"/>
            <ac:picMk id="3" creationId="{6BF955C7-12FE-4706-A340-02D7FE46BD00}"/>
          </ac:picMkLst>
        </pc:picChg>
      </pc:sldChg>
      <pc:sldChg chg="addSp modSp add">
        <pc:chgData name="X Jeremy" userId="7f7dfa19bb4c4406" providerId="LiveId" clId="{93F5FD39-6FF0-4E1C-B959-6E88C1495B79}" dt="2020-03-03T11:10:34.854" v="15" actId="962"/>
        <pc:sldMkLst>
          <pc:docMk/>
          <pc:sldMk cId="2199576469" sldId="270"/>
        </pc:sldMkLst>
        <pc:picChg chg="add mod">
          <ac:chgData name="X Jeremy" userId="7f7dfa19bb4c4406" providerId="LiveId" clId="{93F5FD39-6FF0-4E1C-B959-6E88C1495B79}" dt="2020-03-03T11:10:34.854" v="15" actId="962"/>
          <ac:picMkLst>
            <pc:docMk/>
            <pc:sldMk cId="2199576469" sldId="270"/>
            <ac:picMk id="3" creationId="{AB85C85D-0646-48D1-B321-13F67343EAAF}"/>
          </ac:picMkLst>
        </pc:picChg>
      </pc:sldChg>
      <pc:sldChg chg="del">
        <pc:chgData name="X Jeremy" userId="7f7dfa19bb4c4406" providerId="LiveId" clId="{93F5FD39-6FF0-4E1C-B959-6E88C1495B79}" dt="2020-03-03T11:09:40.630" v="2" actId="47"/>
        <pc:sldMkLst>
          <pc:docMk/>
          <pc:sldMk cId="2642496940" sldId="275"/>
        </pc:sldMkLst>
      </pc:sldChg>
      <pc:sldChg chg="del">
        <pc:chgData name="X Jeremy" userId="7f7dfa19bb4c4406" providerId="LiveId" clId="{93F5FD39-6FF0-4E1C-B959-6E88C1495B79}" dt="2020-03-03T11:09:40.630" v="2" actId="47"/>
        <pc:sldMkLst>
          <pc:docMk/>
          <pc:sldMk cId="647320310" sldId="276"/>
        </pc:sldMkLst>
      </pc:sldChg>
      <pc:sldChg chg="del">
        <pc:chgData name="X Jeremy" userId="7f7dfa19bb4c4406" providerId="LiveId" clId="{93F5FD39-6FF0-4E1C-B959-6E88C1495B79}" dt="2020-03-03T11:09:40.630" v="2" actId="47"/>
        <pc:sldMkLst>
          <pc:docMk/>
          <pc:sldMk cId="2503562897" sldId="277"/>
        </pc:sldMkLst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9T13:26:30.902" v="778" actId="478"/>
      <pc:docMkLst>
        <pc:docMk/>
      </pc:docMkLst>
      <pc:sldChg chg="delSp modSp">
        <pc:chgData name="X Jeremy" userId="7f7dfa19bb4c4406" providerId="LiveId" clId="{8FB3F76B-4324-439B-BDCC-B0C2AD25AFB4}" dt="2020-02-19T13:26:30.902" v="778" actId="478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781EE16E-80B0-4B0D-93A3-8B323C0EB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16568968-E833-4240-83A2-D7515E6CC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0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6BF955C7-12FE-4706-A340-02D7FE46B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AB85C85D-0646-48D1-B321-13F67343E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57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2020-03-03T11:10:41Z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